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6"/>
  </p:notesMasterIdLst>
  <p:sldIdLst>
    <p:sldId id="256" r:id="rId5"/>
    <p:sldId id="278" r:id="rId6"/>
    <p:sldId id="279" r:id="rId7"/>
    <p:sldId id="258" r:id="rId8"/>
    <p:sldId id="280" r:id="rId9"/>
    <p:sldId id="281" r:id="rId10"/>
    <p:sldId id="282" r:id="rId11"/>
    <p:sldId id="284" r:id="rId12"/>
    <p:sldId id="285" r:id="rId13"/>
    <p:sldId id="286" r:id="rId14"/>
    <p:sldId id="259" r:id="rId15"/>
    <p:sldId id="288" r:id="rId16"/>
    <p:sldId id="289" r:id="rId17"/>
    <p:sldId id="287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3" r:id="rId28"/>
    <p:sldId id="300" r:id="rId29"/>
    <p:sldId id="301" r:id="rId30"/>
    <p:sldId id="299" r:id="rId31"/>
    <p:sldId id="304" r:id="rId32"/>
    <p:sldId id="305" r:id="rId33"/>
    <p:sldId id="306" r:id="rId34"/>
    <p:sldId id="30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42D0B"/>
    <a:srgbClr val="76280B"/>
    <a:srgbClr val="F6BF73"/>
    <a:srgbClr val="F9D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1678" autoAdjust="0"/>
  </p:normalViewPr>
  <p:slideViewPr>
    <p:cSldViewPr snapToGrid="0">
      <p:cViewPr varScale="1">
        <p:scale>
          <a:sx n="87" d="100"/>
          <a:sy n="87" d="100"/>
        </p:scale>
        <p:origin x="52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2FD80-5D3A-45CB-AF9A-7AAC2CA236EF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3FD1D5-6959-46DC-B604-6A9BC05CBE8B}">
      <dgm:prSet phldrT="[Text]"/>
      <dgm:spPr/>
      <dgm:t>
        <a:bodyPr/>
        <a:lstStyle/>
        <a:p>
          <a:r>
            <a:rPr lang="id-ID" dirty="0" smtClean="0"/>
            <a:t>Game Konvensional vs Game Digital</a:t>
          </a:r>
          <a:endParaRPr lang="en-US" dirty="0"/>
        </a:p>
      </dgm:t>
    </dgm:pt>
    <dgm:pt modelId="{2B12D9B9-5404-4950-B035-997653BF46CF}" type="parTrans" cxnId="{6CABA60C-812F-44E1-9272-161777F5CB49}">
      <dgm:prSet/>
      <dgm:spPr/>
      <dgm:t>
        <a:bodyPr/>
        <a:lstStyle/>
        <a:p>
          <a:endParaRPr lang="en-US"/>
        </a:p>
      </dgm:t>
    </dgm:pt>
    <dgm:pt modelId="{13B5BABD-6A7C-4ED5-B326-1E42B70D949A}" type="sibTrans" cxnId="{6CABA60C-812F-44E1-9272-161777F5CB49}">
      <dgm:prSet/>
      <dgm:spPr/>
      <dgm:t>
        <a:bodyPr/>
        <a:lstStyle/>
        <a:p>
          <a:endParaRPr lang="en-US"/>
        </a:p>
      </dgm:t>
    </dgm:pt>
    <dgm:pt modelId="{97B01644-6F55-408A-A8E1-DB3DAF2CC886}">
      <dgm:prSet phldrT="[Text]"/>
      <dgm:spPr/>
      <dgm:t>
        <a:bodyPr/>
        <a:lstStyle/>
        <a:p>
          <a:r>
            <a:rPr lang="id-ID" dirty="0" smtClean="0"/>
            <a:t>Industri Video Game</a:t>
          </a:r>
          <a:endParaRPr lang="en-US" dirty="0"/>
        </a:p>
      </dgm:t>
    </dgm:pt>
    <dgm:pt modelId="{2CB9735F-F7AC-457B-B4A6-18339B8D9CC1}" type="parTrans" cxnId="{C2287518-CFF0-4664-99A7-9323C18E238F}">
      <dgm:prSet/>
      <dgm:spPr/>
      <dgm:t>
        <a:bodyPr/>
        <a:lstStyle/>
        <a:p>
          <a:endParaRPr lang="en-US"/>
        </a:p>
      </dgm:t>
    </dgm:pt>
    <dgm:pt modelId="{A1A7C3AC-7D40-4F08-8ED9-5C85CA54A72D}" type="sibTrans" cxnId="{C2287518-CFF0-4664-99A7-9323C18E238F}">
      <dgm:prSet/>
      <dgm:spPr/>
      <dgm:t>
        <a:bodyPr/>
        <a:lstStyle/>
        <a:p>
          <a:endParaRPr lang="en-US"/>
        </a:p>
      </dgm:t>
    </dgm:pt>
    <dgm:pt modelId="{1E5616F2-9687-447F-80CD-A04861B72933}">
      <dgm:prSet phldrT="[Text]"/>
      <dgm:spPr/>
      <dgm:t>
        <a:bodyPr/>
        <a:lstStyle/>
        <a:p>
          <a:r>
            <a:rPr lang="id-ID" dirty="0" smtClean="0"/>
            <a:t>Game Development</a:t>
          </a:r>
          <a:endParaRPr lang="en-US" dirty="0"/>
        </a:p>
      </dgm:t>
    </dgm:pt>
    <dgm:pt modelId="{604A6432-311A-42A9-9FCA-E98231D8FEC9}" type="parTrans" cxnId="{AFF5281A-0D9B-4187-9C15-C3865F5E754F}">
      <dgm:prSet/>
      <dgm:spPr/>
      <dgm:t>
        <a:bodyPr/>
        <a:lstStyle/>
        <a:p>
          <a:endParaRPr lang="en-US"/>
        </a:p>
      </dgm:t>
    </dgm:pt>
    <dgm:pt modelId="{BB1A146C-5A0D-41CE-B568-D31A436ED36F}" type="sibTrans" cxnId="{AFF5281A-0D9B-4187-9C15-C3865F5E754F}">
      <dgm:prSet/>
      <dgm:spPr/>
      <dgm:t>
        <a:bodyPr/>
        <a:lstStyle/>
        <a:p>
          <a:endParaRPr lang="en-US"/>
        </a:p>
      </dgm:t>
    </dgm:pt>
    <dgm:pt modelId="{EF04D4F4-08EB-4E0A-B6C9-FDA9D6EDC757}" type="pres">
      <dgm:prSet presAssocID="{3DB2FD80-5D3A-45CB-AF9A-7AAC2CA236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9448F-9BA6-4734-AB07-3DA13B3A0725}" type="pres">
      <dgm:prSet presAssocID="{3E3FD1D5-6959-46DC-B604-6A9BC05CBE8B}" presName="parentLin" presStyleCnt="0"/>
      <dgm:spPr/>
    </dgm:pt>
    <dgm:pt modelId="{EE338029-4209-4523-9202-35405F356EBC}" type="pres">
      <dgm:prSet presAssocID="{3E3FD1D5-6959-46DC-B604-6A9BC05CBE8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592D68-A075-41A1-80D1-70FE1875BAFF}" type="pres">
      <dgm:prSet presAssocID="{3E3FD1D5-6959-46DC-B604-6A9BC05CBE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E9BC-0177-4951-8803-5DB64C411EA9}" type="pres">
      <dgm:prSet presAssocID="{3E3FD1D5-6959-46DC-B604-6A9BC05CBE8B}" presName="negativeSpace" presStyleCnt="0"/>
      <dgm:spPr/>
    </dgm:pt>
    <dgm:pt modelId="{D690C2FA-CE23-432C-A63C-296659BDF17B}" type="pres">
      <dgm:prSet presAssocID="{3E3FD1D5-6959-46DC-B604-6A9BC05CBE8B}" presName="childText" presStyleLbl="conFgAcc1" presStyleIdx="0" presStyleCnt="3">
        <dgm:presLayoutVars>
          <dgm:bulletEnabled val="1"/>
        </dgm:presLayoutVars>
      </dgm:prSet>
      <dgm:spPr/>
    </dgm:pt>
    <dgm:pt modelId="{238584F2-CB7B-48B0-BD5C-6E90D6764D1C}" type="pres">
      <dgm:prSet presAssocID="{13B5BABD-6A7C-4ED5-B326-1E42B70D949A}" presName="spaceBetweenRectangles" presStyleCnt="0"/>
      <dgm:spPr/>
    </dgm:pt>
    <dgm:pt modelId="{F4887EBC-BDF0-4CA3-849F-92039C9CEFDD}" type="pres">
      <dgm:prSet presAssocID="{97B01644-6F55-408A-A8E1-DB3DAF2CC886}" presName="parentLin" presStyleCnt="0"/>
      <dgm:spPr/>
    </dgm:pt>
    <dgm:pt modelId="{A4765D2E-9B73-4281-8F97-B81F7BC3731C}" type="pres">
      <dgm:prSet presAssocID="{97B01644-6F55-408A-A8E1-DB3DAF2CC88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152170C-A34C-49CC-8718-C8EF504D915F}" type="pres">
      <dgm:prSet presAssocID="{97B01644-6F55-408A-A8E1-DB3DAF2CC8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4E5C8-45E2-449F-8861-AA59A318B197}" type="pres">
      <dgm:prSet presAssocID="{97B01644-6F55-408A-A8E1-DB3DAF2CC886}" presName="negativeSpace" presStyleCnt="0"/>
      <dgm:spPr/>
    </dgm:pt>
    <dgm:pt modelId="{A7288007-6895-406C-A37B-34FFFD3BCBD0}" type="pres">
      <dgm:prSet presAssocID="{97B01644-6F55-408A-A8E1-DB3DAF2CC886}" presName="childText" presStyleLbl="conFgAcc1" presStyleIdx="1" presStyleCnt="3">
        <dgm:presLayoutVars>
          <dgm:bulletEnabled val="1"/>
        </dgm:presLayoutVars>
      </dgm:prSet>
      <dgm:spPr/>
    </dgm:pt>
    <dgm:pt modelId="{2F9EAF39-8570-459A-923F-D26915B5064F}" type="pres">
      <dgm:prSet presAssocID="{A1A7C3AC-7D40-4F08-8ED9-5C85CA54A72D}" presName="spaceBetweenRectangles" presStyleCnt="0"/>
      <dgm:spPr/>
    </dgm:pt>
    <dgm:pt modelId="{F433E737-E0EB-43A0-B796-EAC584BDEA83}" type="pres">
      <dgm:prSet presAssocID="{1E5616F2-9687-447F-80CD-A04861B72933}" presName="parentLin" presStyleCnt="0"/>
      <dgm:spPr/>
    </dgm:pt>
    <dgm:pt modelId="{64D48A2D-0226-46A8-8841-86E2FA9DF096}" type="pres">
      <dgm:prSet presAssocID="{1E5616F2-9687-447F-80CD-A04861B7293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9BBD60C-EE5C-472A-9FC2-15BFC4CA60C5}" type="pres">
      <dgm:prSet presAssocID="{1E5616F2-9687-447F-80CD-A04861B729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3BBB6-7BC6-4E98-B201-65074413A0D0}" type="pres">
      <dgm:prSet presAssocID="{1E5616F2-9687-447F-80CD-A04861B72933}" presName="negativeSpace" presStyleCnt="0"/>
      <dgm:spPr/>
    </dgm:pt>
    <dgm:pt modelId="{6BEE03F6-E2CB-492B-98C3-321A8315C053}" type="pres">
      <dgm:prSet presAssocID="{1E5616F2-9687-447F-80CD-A04861B729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F9C363-5B3C-4E79-8117-73CED338A2A7}" type="presOf" srcId="{1E5616F2-9687-447F-80CD-A04861B72933}" destId="{F9BBD60C-EE5C-472A-9FC2-15BFC4CA60C5}" srcOrd="1" destOrd="0" presId="urn:microsoft.com/office/officeart/2005/8/layout/list1"/>
    <dgm:cxn modelId="{21285EFC-D837-434C-A220-A209EBF6EA96}" type="presOf" srcId="{97B01644-6F55-408A-A8E1-DB3DAF2CC886}" destId="{A4765D2E-9B73-4281-8F97-B81F7BC3731C}" srcOrd="0" destOrd="0" presId="urn:microsoft.com/office/officeart/2005/8/layout/list1"/>
    <dgm:cxn modelId="{8990C768-8246-4F90-800B-DA7D45AB8A4D}" type="presOf" srcId="{3E3FD1D5-6959-46DC-B604-6A9BC05CBE8B}" destId="{A8592D68-A075-41A1-80D1-70FE1875BAFF}" srcOrd="1" destOrd="0" presId="urn:microsoft.com/office/officeart/2005/8/layout/list1"/>
    <dgm:cxn modelId="{12727260-6AA2-4FBF-87FF-96D737D6E245}" type="presOf" srcId="{3E3FD1D5-6959-46DC-B604-6A9BC05CBE8B}" destId="{EE338029-4209-4523-9202-35405F356EBC}" srcOrd="0" destOrd="0" presId="urn:microsoft.com/office/officeart/2005/8/layout/list1"/>
    <dgm:cxn modelId="{6CABA60C-812F-44E1-9272-161777F5CB49}" srcId="{3DB2FD80-5D3A-45CB-AF9A-7AAC2CA236EF}" destId="{3E3FD1D5-6959-46DC-B604-6A9BC05CBE8B}" srcOrd="0" destOrd="0" parTransId="{2B12D9B9-5404-4950-B035-997653BF46CF}" sibTransId="{13B5BABD-6A7C-4ED5-B326-1E42B70D949A}"/>
    <dgm:cxn modelId="{FB33E000-20A8-4B35-9C7D-74EE17896421}" type="presOf" srcId="{97B01644-6F55-408A-A8E1-DB3DAF2CC886}" destId="{9152170C-A34C-49CC-8718-C8EF504D915F}" srcOrd="1" destOrd="0" presId="urn:microsoft.com/office/officeart/2005/8/layout/list1"/>
    <dgm:cxn modelId="{F5498774-5279-45EF-94B2-2926F675F248}" type="presOf" srcId="{3DB2FD80-5D3A-45CB-AF9A-7AAC2CA236EF}" destId="{EF04D4F4-08EB-4E0A-B6C9-FDA9D6EDC757}" srcOrd="0" destOrd="0" presId="urn:microsoft.com/office/officeart/2005/8/layout/list1"/>
    <dgm:cxn modelId="{C2287518-CFF0-4664-99A7-9323C18E238F}" srcId="{3DB2FD80-5D3A-45CB-AF9A-7AAC2CA236EF}" destId="{97B01644-6F55-408A-A8E1-DB3DAF2CC886}" srcOrd="1" destOrd="0" parTransId="{2CB9735F-F7AC-457B-B4A6-18339B8D9CC1}" sibTransId="{A1A7C3AC-7D40-4F08-8ED9-5C85CA54A72D}"/>
    <dgm:cxn modelId="{6889245C-2351-42FF-B952-794649A45191}" type="presOf" srcId="{1E5616F2-9687-447F-80CD-A04861B72933}" destId="{64D48A2D-0226-46A8-8841-86E2FA9DF096}" srcOrd="0" destOrd="0" presId="urn:microsoft.com/office/officeart/2005/8/layout/list1"/>
    <dgm:cxn modelId="{AFF5281A-0D9B-4187-9C15-C3865F5E754F}" srcId="{3DB2FD80-5D3A-45CB-AF9A-7AAC2CA236EF}" destId="{1E5616F2-9687-447F-80CD-A04861B72933}" srcOrd="2" destOrd="0" parTransId="{604A6432-311A-42A9-9FCA-E98231D8FEC9}" sibTransId="{BB1A146C-5A0D-41CE-B568-D31A436ED36F}"/>
    <dgm:cxn modelId="{B1F61228-EF3B-4FE6-8325-AB29F697DA04}" type="presParOf" srcId="{EF04D4F4-08EB-4E0A-B6C9-FDA9D6EDC757}" destId="{DE99448F-9BA6-4734-AB07-3DA13B3A0725}" srcOrd="0" destOrd="0" presId="urn:microsoft.com/office/officeart/2005/8/layout/list1"/>
    <dgm:cxn modelId="{951BD6C8-59A1-429F-B8C0-41316149AF11}" type="presParOf" srcId="{DE99448F-9BA6-4734-AB07-3DA13B3A0725}" destId="{EE338029-4209-4523-9202-35405F356EBC}" srcOrd="0" destOrd="0" presId="urn:microsoft.com/office/officeart/2005/8/layout/list1"/>
    <dgm:cxn modelId="{B1AA0AAA-4796-4535-964C-E10D5C191838}" type="presParOf" srcId="{DE99448F-9BA6-4734-AB07-3DA13B3A0725}" destId="{A8592D68-A075-41A1-80D1-70FE1875BAFF}" srcOrd="1" destOrd="0" presId="urn:microsoft.com/office/officeart/2005/8/layout/list1"/>
    <dgm:cxn modelId="{4D781D80-9267-4556-AB46-66483FD4A0A6}" type="presParOf" srcId="{EF04D4F4-08EB-4E0A-B6C9-FDA9D6EDC757}" destId="{1C98E9BC-0177-4951-8803-5DB64C411EA9}" srcOrd="1" destOrd="0" presId="urn:microsoft.com/office/officeart/2005/8/layout/list1"/>
    <dgm:cxn modelId="{CCBA9315-021A-4044-A3C0-890A742FEE85}" type="presParOf" srcId="{EF04D4F4-08EB-4E0A-B6C9-FDA9D6EDC757}" destId="{D690C2FA-CE23-432C-A63C-296659BDF17B}" srcOrd="2" destOrd="0" presId="urn:microsoft.com/office/officeart/2005/8/layout/list1"/>
    <dgm:cxn modelId="{896E9FAD-3692-4D94-B875-A10CB70ED4B8}" type="presParOf" srcId="{EF04D4F4-08EB-4E0A-B6C9-FDA9D6EDC757}" destId="{238584F2-CB7B-48B0-BD5C-6E90D6764D1C}" srcOrd="3" destOrd="0" presId="urn:microsoft.com/office/officeart/2005/8/layout/list1"/>
    <dgm:cxn modelId="{0164C70F-A444-4CAB-8958-B6FC4B0DB20C}" type="presParOf" srcId="{EF04D4F4-08EB-4E0A-B6C9-FDA9D6EDC757}" destId="{F4887EBC-BDF0-4CA3-849F-92039C9CEFDD}" srcOrd="4" destOrd="0" presId="urn:microsoft.com/office/officeart/2005/8/layout/list1"/>
    <dgm:cxn modelId="{780AA952-662A-404B-82C7-5112FD0F7897}" type="presParOf" srcId="{F4887EBC-BDF0-4CA3-849F-92039C9CEFDD}" destId="{A4765D2E-9B73-4281-8F97-B81F7BC3731C}" srcOrd="0" destOrd="0" presId="urn:microsoft.com/office/officeart/2005/8/layout/list1"/>
    <dgm:cxn modelId="{02C48FA5-D7A9-4342-BC5F-0FEC47545817}" type="presParOf" srcId="{F4887EBC-BDF0-4CA3-849F-92039C9CEFDD}" destId="{9152170C-A34C-49CC-8718-C8EF504D915F}" srcOrd="1" destOrd="0" presId="urn:microsoft.com/office/officeart/2005/8/layout/list1"/>
    <dgm:cxn modelId="{82B3B5F5-B10C-428A-9A2A-AB90FF229DFA}" type="presParOf" srcId="{EF04D4F4-08EB-4E0A-B6C9-FDA9D6EDC757}" destId="{0694E5C8-45E2-449F-8861-AA59A318B197}" srcOrd="5" destOrd="0" presId="urn:microsoft.com/office/officeart/2005/8/layout/list1"/>
    <dgm:cxn modelId="{CEEAC3B0-CD18-4F87-8D20-14F17D3207F0}" type="presParOf" srcId="{EF04D4F4-08EB-4E0A-B6C9-FDA9D6EDC757}" destId="{A7288007-6895-406C-A37B-34FFFD3BCBD0}" srcOrd="6" destOrd="0" presId="urn:microsoft.com/office/officeart/2005/8/layout/list1"/>
    <dgm:cxn modelId="{DA425FDC-6524-466B-84AE-50AC6DE004C2}" type="presParOf" srcId="{EF04D4F4-08EB-4E0A-B6C9-FDA9D6EDC757}" destId="{2F9EAF39-8570-459A-923F-D26915B5064F}" srcOrd="7" destOrd="0" presId="urn:microsoft.com/office/officeart/2005/8/layout/list1"/>
    <dgm:cxn modelId="{C05282DB-FE33-4DF8-ACCB-5C1543FFE1D5}" type="presParOf" srcId="{EF04D4F4-08EB-4E0A-B6C9-FDA9D6EDC757}" destId="{F433E737-E0EB-43A0-B796-EAC584BDEA83}" srcOrd="8" destOrd="0" presId="urn:microsoft.com/office/officeart/2005/8/layout/list1"/>
    <dgm:cxn modelId="{C600D64B-BB3B-44EC-813B-5A2732ED0B93}" type="presParOf" srcId="{F433E737-E0EB-43A0-B796-EAC584BDEA83}" destId="{64D48A2D-0226-46A8-8841-86E2FA9DF096}" srcOrd="0" destOrd="0" presId="urn:microsoft.com/office/officeart/2005/8/layout/list1"/>
    <dgm:cxn modelId="{36FA618C-E03F-46C8-9BD6-AFD8B1EC8952}" type="presParOf" srcId="{F433E737-E0EB-43A0-B796-EAC584BDEA83}" destId="{F9BBD60C-EE5C-472A-9FC2-15BFC4CA60C5}" srcOrd="1" destOrd="0" presId="urn:microsoft.com/office/officeart/2005/8/layout/list1"/>
    <dgm:cxn modelId="{89A39CBD-09DA-4E62-BD19-957FF333DE99}" type="presParOf" srcId="{EF04D4F4-08EB-4E0A-B6C9-FDA9D6EDC757}" destId="{95F3BBB6-7BC6-4E98-B201-65074413A0D0}" srcOrd="9" destOrd="0" presId="urn:microsoft.com/office/officeart/2005/8/layout/list1"/>
    <dgm:cxn modelId="{D77CBD36-51E8-4038-95A4-DCDFBBFBAB35}" type="presParOf" srcId="{EF04D4F4-08EB-4E0A-B6C9-FDA9D6EDC757}" destId="{6BEE03F6-E2CB-492B-98C3-321A8315C0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750DC-470C-4B13-8794-6870281D958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2E426-FDF1-4D03-9589-17AE4410B2F2}">
      <dgm:prSet phldrT="[Text]"/>
      <dgm:spPr/>
      <dgm:t>
        <a:bodyPr/>
        <a:lstStyle/>
        <a:p>
          <a:r>
            <a:rPr lang="id-ID" b="1" smtClean="0"/>
            <a:t>Visualisasi</a:t>
          </a:r>
          <a:endParaRPr lang="en-US"/>
        </a:p>
      </dgm:t>
    </dgm:pt>
    <dgm:pt modelId="{960C8986-AAF0-484E-BCAB-86073AF71309}" type="parTrans" cxnId="{313B5344-277A-4AB3-8CD7-A84D6F703EEE}">
      <dgm:prSet/>
      <dgm:spPr/>
      <dgm:t>
        <a:bodyPr/>
        <a:lstStyle/>
        <a:p>
          <a:endParaRPr lang="en-US"/>
        </a:p>
      </dgm:t>
    </dgm:pt>
    <dgm:pt modelId="{09C6BFF8-F8B6-4D22-8BE8-C59EC19A063D}" type="sibTrans" cxnId="{313B5344-277A-4AB3-8CD7-A84D6F703EEE}">
      <dgm:prSet/>
      <dgm:spPr/>
      <dgm:t>
        <a:bodyPr/>
        <a:lstStyle/>
        <a:p>
          <a:endParaRPr lang="en-US"/>
        </a:p>
      </dgm:t>
    </dgm:pt>
    <dgm:pt modelId="{59BBB5FF-84F7-45CB-A028-0F1774879263}">
      <dgm:prSet/>
      <dgm:spPr/>
      <dgm:t>
        <a:bodyPr/>
        <a:lstStyle/>
        <a:p>
          <a:r>
            <a:rPr lang="en-US" b="1" smtClean="0"/>
            <a:t>Penggunaan sound</a:t>
          </a:r>
          <a:endParaRPr lang="en-US" b="1" dirty="0" smtClean="0"/>
        </a:p>
      </dgm:t>
    </dgm:pt>
    <dgm:pt modelId="{039F3E58-89D7-4D68-93E5-4B0B26871354}" type="parTrans" cxnId="{998139DC-E5EE-49C2-80AE-1107ACEB8A21}">
      <dgm:prSet/>
      <dgm:spPr/>
      <dgm:t>
        <a:bodyPr/>
        <a:lstStyle/>
        <a:p>
          <a:endParaRPr lang="en-US"/>
        </a:p>
      </dgm:t>
    </dgm:pt>
    <dgm:pt modelId="{63AB521A-9B72-4AE2-87EB-69EC4E30C94F}" type="sibTrans" cxnId="{998139DC-E5EE-49C2-80AE-1107ACEB8A21}">
      <dgm:prSet/>
      <dgm:spPr/>
      <dgm:t>
        <a:bodyPr/>
        <a:lstStyle/>
        <a:p>
          <a:endParaRPr lang="en-US"/>
        </a:p>
      </dgm:t>
    </dgm:pt>
    <dgm:pt modelId="{EDA18D94-A476-49BF-A459-1F1744B5ECF0}">
      <dgm:prSet/>
      <dgm:spPr/>
      <dgm:t>
        <a:bodyPr/>
        <a:lstStyle/>
        <a:p>
          <a:r>
            <a:rPr lang="id-ID" b="1" smtClean="0"/>
            <a:t>Control</a:t>
          </a:r>
          <a:r>
            <a:rPr lang="en-US" b="1" smtClean="0"/>
            <a:t> dari player</a:t>
          </a:r>
          <a:endParaRPr lang="en-US" b="1" dirty="0" smtClean="0"/>
        </a:p>
      </dgm:t>
    </dgm:pt>
    <dgm:pt modelId="{3205C5D2-A9CF-4C91-AB22-9523F0986AC2}" type="parTrans" cxnId="{F184E711-5C72-46A8-B439-F20CAE883C7C}">
      <dgm:prSet/>
      <dgm:spPr/>
      <dgm:t>
        <a:bodyPr/>
        <a:lstStyle/>
        <a:p>
          <a:endParaRPr lang="en-US"/>
        </a:p>
      </dgm:t>
    </dgm:pt>
    <dgm:pt modelId="{427B1457-649F-4D46-AD10-65D11F762FBA}" type="sibTrans" cxnId="{F184E711-5C72-46A8-B439-F20CAE883C7C}">
      <dgm:prSet/>
      <dgm:spPr/>
      <dgm:t>
        <a:bodyPr/>
        <a:lstStyle/>
        <a:p>
          <a:endParaRPr lang="en-US"/>
        </a:p>
      </dgm:t>
    </dgm:pt>
    <dgm:pt modelId="{8D8EA508-0D77-4FDD-B421-FE1253230992}">
      <dgm:prSet/>
      <dgm:spPr/>
      <dgm:t>
        <a:bodyPr/>
        <a:lstStyle/>
        <a:p>
          <a:r>
            <a:rPr lang="en-US" b="1" smtClean="0"/>
            <a:t>Game logic</a:t>
          </a:r>
          <a:endParaRPr lang="en-US" b="1" dirty="0" smtClean="0"/>
        </a:p>
      </dgm:t>
    </dgm:pt>
    <dgm:pt modelId="{1D1BA23C-08FA-4FCF-B4A0-2946707C2771}" type="parTrans" cxnId="{22C38EB9-441B-4B1F-8490-C7DF61D5C5B0}">
      <dgm:prSet/>
      <dgm:spPr/>
      <dgm:t>
        <a:bodyPr/>
        <a:lstStyle/>
        <a:p>
          <a:endParaRPr lang="en-US"/>
        </a:p>
      </dgm:t>
    </dgm:pt>
    <dgm:pt modelId="{0FEAC17E-30A3-4665-B222-56E9021A7FAC}" type="sibTrans" cxnId="{22C38EB9-441B-4B1F-8490-C7DF61D5C5B0}">
      <dgm:prSet/>
      <dgm:spPr/>
      <dgm:t>
        <a:bodyPr/>
        <a:lstStyle/>
        <a:p>
          <a:endParaRPr lang="en-US"/>
        </a:p>
      </dgm:t>
    </dgm:pt>
    <dgm:pt modelId="{642350A4-102C-43DB-95D4-76D8658089B9}">
      <dgm:prSet/>
      <dgm:spPr/>
      <dgm:t>
        <a:bodyPr/>
        <a:lstStyle/>
        <a:p>
          <a:r>
            <a:rPr lang="id-ID" b="1" dirty="0" smtClean="0"/>
            <a:t>Manajemen </a:t>
          </a:r>
          <a:r>
            <a:rPr lang="en-US" b="1" dirty="0" smtClean="0"/>
            <a:t>Game assets</a:t>
          </a:r>
          <a:endParaRPr lang="id-ID" b="1" dirty="0"/>
        </a:p>
      </dgm:t>
    </dgm:pt>
    <dgm:pt modelId="{277FC7C8-261E-4F16-A571-50BFB3549531}" type="parTrans" cxnId="{5D7A874E-883F-4EEC-B162-DFAF14E89C24}">
      <dgm:prSet/>
      <dgm:spPr/>
      <dgm:t>
        <a:bodyPr/>
        <a:lstStyle/>
        <a:p>
          <a:endParaRPr lang="en-US"/>
        </a:p>
      </dgm:t>
    </dgm:pt>
    <dgm:pt modelId="{BCF4ECC2-82C9-492A-BA76-3EEBD1581897}" type="sibTrans" cxnId="{5D7A874E-883F-4EEC-B162-DFAF14E89C24}">
      <dgm:prSet/>
      <dgm:spPr/>
      <dgm:t>
        <a:bodyPr/>
        <a:lstStyle/>
        <a:p>
          <a:endParaRPr lang="en-US"/>
        </a:p>
      </dgm:t>
    </dgm:pt>
    <dgm:pt modelId="{FAEE57BF-DA35-4A94-A99E-1EAF1B488E41}" type="pres">
      <dgm:prSet presAssocID="{AB4750DC-470C-4B13-8794-6870281D95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1C1614-DFCC-47D7-8ACE-72BA62D6E985}" type="pres">
      <dgm:prSet presAssocID="{5E42E426-FDF1-4D03-9589-17AE4410B2F2}" presName="compNode" presStyleCnt="0"/>
      <dgm:spPr/>
    </dgm:pt>
    <dgm:pt modelId="{1E0E8C1E-53B7-4F5E-9A39-2BB9E5AB30ED}" type="pres">
      <dgm:prSet presAssocID="{5E42E426-FDF1-4D03-9589-17AE4410B2F2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8D4D6D0-193E-4AB6-8E62-D969A0FCEC7F}" type="pres">
      <dgm:prSet presAssocID="{5E42E426-FDF1-4D03-9589-17AE4410B2F2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5765A-B8D8-4D9A-ACB1-CD86DD2D5976}" type="pres">
      <dgm:prSet presAssocID="{09C6BFF8-F8B6-4D22-8BE8-C59EC19A0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06BFD4-144A-4511-8B44-22D1679486DA}" type="pres">
      <dgm:prSet presAssocID="{59BBB5FF-84F7-45CB-A028-0F1774879263}" presName="compNode" presStyleCnt="0"/>
      <dgm:spPr/>
    </dgm:pt>
    <dgm:pt modelId="{F7D1CF9E-64FE-4F4A-A6F0-EAB7665F5FB4}" type="pres">
      <dgm:prSet presAssocID="{59BBB5FF-84F7-45CB-A028-0F1774879263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63EBE38-8B60-4250-95FF-3BB4C729541B}" type="pres">
      <dgm:prSet presAssocID="{59BBB5FF-84F7-45CB-A028-0F1774879263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7BAB1-1CD8-4596-B130-C563764019C3}" type="pres">
      <dgm:prSet presAssocID="{63AB521A-9B72-4AE2-87EB-69EC4E30C9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865328-2C2F-490E-BCC9-23992F5EEC97}" type="pres">
      <dgm:prSet presAssocID="{EDA18D94-A476-49BF-A459-1F1744B5ECF0}" presName="compNode" presStyleCnt="0"/>
      <dgm:spPr/>
    </dgm:pt>
    <dgm:pt modelId="{AFAEE778-162A-41A9-98DE-206BF0EB062C}" type="pres">
      <dgm:prSet presAssocID="{EDA18D94-A476-49BF-A459-1F1744B5ECF0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8018FB3-1B83-4625-AB7C-D8A91E4075D1}" type="pres">
      <dgm:prSet presAssocID="{EDA18D94-A476-49BF-A459-1F1744B5ECF0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52016-D42D-4816-B432-DFC79AD59971}" type="pres">
      <dgm:prSet presAssocID="{427B1457-649F-4D46-AD10-65D11F762F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8BA561-921C-426E-A220-713EE393BF3B}" type="pres">
      <dgm:prSet presAssocID="{8D8EA508-0D77-4FDD-B421-FE1253230992}" presName="compNode" presStyleCnt="0"/>
      <dgm:spPr/>
    </dgm:pt>
    <dgm:pt modelId="{27EB36E0-3645-4485-9EC7-047E2ABB8F14}" type="pres">
      <dgm:prSet presAssocID="{8D8EA508-0D77-4FDD-B421-FE1253230992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186D211-067A-4EB7-BC68-DC02FDDEF8F0}" type="pres">
      <dgm:prSet presAssocID="{8D8EA508-0D77-4FDD-B421-FE1253230992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62C83-61C1-47A0-8C4C-B870D65BD7B4}" type="pres">
      <dgm:prSet presAssocID="{0FEAC17E-30A3-4665-B222-56E9021A7F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6FFA21-263A-4769-AE14-D2BBC2203652}" type="pres">
      <dgm:prSet presAssocID="{642350A4-102C-43DB-95D4-76D8658089B9}" presName="compNode" presStyleCnt="0"/>
      <dgm:spPr/>
    </dgm:pt>
    <dgm:pt modelId="{6374F29C-B87E-4FC2-B1DF-55135B9064FA}" type="pres">
      <dgm:prSet presAssocID="{642350A4-102C-43DB-95D4-76D8658089B9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B9EB23B-8B96-4E37-B1C0-D7F907B22114}" type="pres">
      <dgm:prSet presAssocID="{642350A4-102C-43DB-95D4-76D8658089B9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139DC-E5EE-49C2-80AE-1107ACEB8A21}" srcId="{AB4750DC-470C-4B13-8794-6870281D9589}" destId="{59BBB5FF-84F7-45CB-A028-0F1774879263}" srcOrd="1" destOrd="0" parTransId="{039F3E58-89D7-4D68-93E5-4B0B26871354}" sibTransId="{63AB521A-9B72-4AE2-87EB-69EC4E30C94F}"/>
    <dgm:cxn modelId="{313B5344-277A-4AB3-8CD7-A84D6F703EEE}" srcId="{AB4750DC-470C-4B13-8794-6870281D9589}" destId="{5E42E426-FDF1-4D03-9589-17AE4410B2F2}" srcOrd="0" destOrd="0" parTransId="{960C8986-AAF0-484E-BCAB-86073AF71309}" sibTransId="{09C6BFF8-F8B6-4D22-8BE8-C59EC19A063D}"/>
    <dgm:cxn modelId="{F184E711-5C72-46A8-B439-F20CAE883C7C}" srcId="{AB4750DC-470C-4B13-8794-6870281D9589}" destId="{EDA18D94-A476-49BF-A459-1F1744B5ECF0}" srcOrd="2" destOrd="0" parTransId="{3205C5D2-A9CF-4C91-AB22-9523F0986AC2}" sibTransId="{427B1457-649F-4D46-AD10-65D11F762FBA}"/>
    <dgm:cxn modelId="{F4C3FB2D-F25C-49FA-8FD6-F4CA98885060}" type="presOf" srcId="{59BBB5FF-84F7-45CB-A028-0F1774879263}" destId="{F63EBE38-8B60-4250-95FF-3BB4C729541B}" srcOrd="0" destOrd="0" presId="urn:microsoft.com/office/officeart/2005/8/layout/pList1"/>
    <dgm:cxn modelId="{AE563830-2217-4F41-975F-C21A91BDF2A9}" type="presOf" srcId="{642350A4-102C-43DB-95D4-76D8658089B9}" destId="{FB9EB23B-8B96-4E37-B1C0-D7F907B22114}" srcOrd="0" destOrd="0" presId="urn:microsoft.com/office/officeart/2005/8/layout/pList1"/>
    <dgm:cxn modelId="{DF1D8E98-23A4-40E8-9A62-A48AD2A7F34E}" type="presOf" srcId="{0FEAC17E-30A3-4665-B222-56E9021A7FAC}" destId="{D9862C83-61C1-47A0-8C4C-B870D65BD7B4}" srcOrd="0" destOrd="0" presId="urn:microsoft.com/office/officeart/2005/8/layout/pList1"/>
    <dgm:cxn modelId="{4B8D2783-1B38-4CCE-9D72-6C71806D742C}" type="presOf" srcId="{5E42E426-FDF1-4D03-9589-17AE4410B2F2}" destId="{78D4D6D0-193E-4AB6-8E62-D969A0FCEC7F}" srcOrd="0" destOrd="0" presId="urn:microsoft.com/office/officeart/2005/8/layout/pList1"/>
    <dgm:cxn modelId="{0AB59A70-DE8E-46FB-A57E-28132C47533C}" type="presOf" srcId="{EDA18D94-A476-49BF-A459-1F1744B5ECF0}" destId="{28018FB3-1B83-4625-AB7C-D8A91E4075D1}" srcOrd="0" destOrd="0" presId="urn:microsoft.com/office/officeart/2005/8/layout/pList1"/>
    <dgm:cxn modelId="{3741A96B-ADB6-418F-86F2-DC89EBD5FFAA}" type="presOf" srcId="{63AB521A-9B72-4AE2-87EB-69EC4E30C94F}" destId="{2037BAB1-1CD8-4596-B130-C563764019C3}" srcOrd="0" destOrd="0" presId="urn:microsoft.com/office/officeart/2005/8/layout/pList1"/>
    <dgm:cxn modelId="{22C38EB9-441B-4B1F-8490-C7DF61D5C5B0}" srcId="{AB4750DC-470C-4B13-8794-6870281D9589}" destId="{8D8EA508-0D77-4FDD-B421-FE1253230992}" srcOrd="3" destOrd="0" parTransId="{1D1BA23C-08FA-4FCF-B4A0-2946707C2771}" sibTransId="{0FEAC17E-30A3-4665-B222-56E9021A7FAC}"/>
    <dgm:cxn modelId="{0ACA615B-CCA6-4E4C-A835-3D114635ED58}" type="presOf" srcId="{8D8EA508-0D77-4FDD-B421-FE1253230992}" destId="{4186D211-067A-4EB7-BC68-DC02FDDEF8F0}" srcOrd="0" destOrd="0" presId="urn:microsoft.com/office/officeart/2005/8/layout/pList1"/>
    <dgm:cxn modelId="{5D7A874E-883F-4EEC-B162-DFAF14E89C24}" srcId="{AB4750DC-470C-4B13-8794-6870281D9589}" destId="{642350A4-102C-43DB-95D4-76D8658089B9}" srcOrd="4" destOrd="0" parTransId="{277FC7C8-261E-4F16-A571-50BFB3549531}" sibTransId="{BCF4ECC2-82C9-492A-BA76-3EEBD1581897}"/>
    <dgm:cxn modelId="{A10ACC89-7A6E-4455-ABCD-1BCE6A0DB358}" type="presOf" srcId="{427B1457-649F-4D46-AD10-65D11F762FBA}" destId="{D6552016-D42D-4816-B432-DFC79AD59971}" srcOrd="0" destOrd="0" presId="urn:microsoft.com/office/officeart/2005/8/layout/pList1"/>
    <dgm:cxn modelId="{3476B908-A795-4BBF-8193-3675AFB98B55}" type="presOf" srcId="{AB4750DC-470C-4B13-8794-6870281D9589}" destId="{FAEE57BF-DA35-4A94-A99E-1EAF1B488E41}" srcOrd="0" destOrd="0" presId="urn:microsoft.com/office/officeart/2005/8/layout/pList1"/>
    <dgm:cxn modelId="{B8A53A98-CF16-406B-B74F-1DAA9EB16657}" type="presOf" srcId="{09C6BFF8-F8B6-4D22-8BE8-C59EC19A063D}" destId="{1A55765A-B8D8-4D9A-ACB1-CD86DD2D5976}" srcOrd="0" destOrd="0" presId="urn:microsoft.com/office/officeart/2005/8/layout/pList1"/>
    <dgm:cxn modelId="{06B42C8F-883C-44E8-BEA9-98318222391E}" type="presParOf" srcId="{FAEE57BF-DA35-4A94-A99E-1EAF1B488E41}" destId="{FB1C1614-DFCC-47D7-8ACE-72BA62D6E985}" srcOrd="0" destOrd="0" presId="urn:microsoft.com/office/officeart/2005/8/layout/pList1"/>
    <dgm:cxn modelId="{1558569F-2B83-413F-BB6D-F88EB7DDE1F7}" type="presParOf" srcId="{FB1C1614-DFCC-47D7-8ACE-72BA62D6E985}" destId="{1E0E8C1E-53B7-4F5E-9A39-2BB9E5AB30ED}" srcOrd="0" destOrd="0" presId="urn:microsoft.com/office/officeart/2005/8/layout/pList1"/>
    <dgm:cxn modelId="{D7365720-97F6-453F-A2F0-C10CC3FF7B74}" type="presParOf" srcId="{FB1C1614-DFCC-47D7-8ACE-72BA62D6E985}" destId="{78D4D6D0-193E-4AB6-8E62-D969A0FCEC7F}" srcOrd="1" destOrd="0" presId="urn:microsoft.com/office/officeart/2005/8/layout/pList1"/>
    <dgm:cxn modelId="{C1BC067F-9CF9-481A-8BB8-BDC002394BC4}" type="presParOf" srcId="{FAEE57BF-DA35-4A94-A99E-1EAF1B488E41}" destId="{1A55765A-B8D8-4D9A-ACB1-CD86DD2D5976}" srcOrd="1" destOrd="0" presId="urn:microsoft.com/office/officeart/2005/8/layout/pList1"/>
    <dgm:cxn modelId="{64375907-AD5F-4C21-A21F-33D58E5524CA}" type="presParOf" srcId="{FAEE57BF-DA35-4A94-A99E-1EAF1B488E41}" destId="{5006BFD4-144A-4511-8B44-22D1679486DA}" srcOrd="2" destOrd="0" presId="urn:microsoft.com/office/officeart/2005/8/layout/pList1"/>
    <dgm:cxn modelId="{C961DC4F-D42D-41F0-8685-0AF08F1FD61E}" type="presParOf" srcId="{5006BFD4-144A-4511-8B44-22D1679486DA}" destId="{F7D1CF9E-64FE-4F4A-A6F0-EAB7665F5FB4}" srcOrd="0" destOrd="0" presId="urn:microsoft.com/office/officeart/2005/8/layout/pList1"/>
    <dgm:cxn modelId="{AE2779A4-85C6-4B10-AA1E-9CD819A26C3F}" type="presParOf" srcId="{5006BFD4-144A-4511-8B44-22D1679486DA}" destId="{F63EBE38-8B60-4250-95FF-3BB4C729541B}" srcOrd="1" destOrd="0" presId="urn:microsoft.com/office/officeart/2005/8/layout/pList1"/>
    <dgm:cxn modelId="{C30396BE-F3DE-4ADF-A878-9C98D515AD13}" type="presParOf" srcId="{FAEE57BF-DA35-4A94-A99E-1EAF1B488E41}" destId="{2037BAB1-1CD8-4596-B130-C563764019C3}" srcOrd="3" destOrd="0" presId="urn:microsoft.com/office/officeart/2005/8/layout/pList1"/>
    <dgm:cxn modelId="{576B4D68-B69A-43FE-9961-E0FEE2968677}" type="presParOf" srcId="{FAEE57BF-DA35-4A94-A99E-1EAF1B488E41}" destId="{05865328-2C2F-490E-BCC9-23992F5EEC97}" srcOrd="4" destOrd="0" presId="urn:microsoft.com/office/officeart/2005/8/layout/pList1"/>
    <dgm:cxn modelId="{0F463CFF-7232-452C-84D6-23C5036A195D}" type="presParOf" srcId="{05865328-2C2F-490E-BCC9-23992F5EEC97}" destId="{AFAEE778-162A-41A9-98DE-206BF0EB062C}" srcOrd="0" destOrd="0" presId="urn:microsoft.com/office/officeart/2005/8/layout/pList1"/>
    <dgm:cxn modelId="{3760AAD5-560E-463A-85C4-A1A21C7F3406}" type="presParOf" srcId="{05865328-2C2F-490E-BCC9-23992F5EEC97}" destId="{28018FB3-1B83-4625-AB7C-D8A91E4075D1}" srcOrd="1" destOrd="0" presId="urn:microsoft.com/office/officeart/2005/8/layout/pList1"/>
    <dgm:cxn modelId="{43FBD4A5-3525-4FA8-A62B-E911327E3A33}" type="presParOf" srcId="{FAEE57BF-DA35-4A94-A99E-1EAF1B488E41}" destId="{D6552016-D42D-4816-B432-DFC79AD59971}" srcOrd="5" destOrd="0" presId="urn:microsoft.com/office/officeart/2005/8/layout/pList1"/>
    <dgm:cxn modelId="{CC287BB5-104F-4975-954E-CC65AD86B2A0}" type="presParOf" srcId="{FAEE57BF-DA35-4A94-A99E-1EAF1B488E41}" destId="{368BA561-921C-426E-A220-713EE393BF3B}" srcOrd="6" destOrd="0" presId="urn:microsoft.com/office/officeart/2005/8/layout/pList1"/>
    <dgm:cxn modelId="{615C9F10-C827-4023-BB22-94B11F09A32D}" type="presParOf" srcId="{368BA561-921C-426E-A220-713EE393BF3B}" destId="{27EB36E0-3645-4485-9EC7-047E2ABB8F14}" srcOrd="0" destOrd="0" presId="urn:microsoft.com/office/officeart/2005/8/layout/pList1"/>
    <dgm:cxn modelId="{927CE6A3-3E28-4992-846A-E6528B1E83E7}" type="presParOf" srcId="{368BA561-921C-426E-A220-713EE393BF3B}" destId="{4186D211-067A-4EB7-BC68-DC02FDDEF8F0}" srcOrd="1" destOrd="0" presId="urn:microsoft.com/office/officeart/2005/8/layout/pList1"/>
    <dgm:cxn modelId="{DB9DA1E9-7FAF-4EFB-8AC4-9BB154DB6710}" type="presParOf" srcId="{FAEE57BF-DA35-4A94-A99E-1EAF1B488E41}" destId="{D9862C83-61C1-47A0-8C4C-B870D65BD7B4}" srcOrd="7" destOrd="0" presId="urn:microsoft.com/office/officeart/2005/8/layout/pList1"/>
    <dgm:cxn modelId="{88CF79E5-8CE4-48C1-8CE6-B14D72B9729E}" type="presParOf" srcId="{FAEE57BF-DA35-4A94-A99E-1EAF1B488E41}" destId="{746FFA21-263A-4769-AE14-D2BBC2203652}" srcOrd="8" destOrd="0" presId="urn:microsoft.com/office/officeart/2005/8/layout/pList1"/>
    <dgm:cxn modelId="{B7CA09EC-A9F6-492B-BA6A-920EDAC6419F}" type="presParOf" srcId="{746FFA21-263A-4769-AE14-D2BBC2203652}" destId="{6374F29C-B87E-4FC2-B1DF-55135B9064FA}" srcOrd="0" destOrd="0" presId="urn:microsoft.com/office/officeart/2005/8/layout/pList1"/>
    <dgm:cxn modelId="{87FAF8FA-0C59-4CE1-BBAE-142F10964BD0}" type="presParOf" srcId="{746FFA21-263A-4769-AE14-D2BBC2203652}" destId="{FB9EB23B-8B96-4E37-B1C0-D7F907B2211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1172EE-A98A-49A8-B473-254F39BE918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4B9B5-A672-469C-950E-B8324966DE7D}">
      <dgm:prSet phldrT="[Text]"/>
      <dgm:spPr/>
      <dgm:t>
        <a:bodyPr/>
        <a:lstStyle/>
        <a:p>
          <a:r>
            <a:rPr lang="id-ID" dirty="0" smtClean="0"/>
            <a:t>Pemula (Non-Computer Science)</a:t>
          </a:r>
          <a:endParaRPr lang="en-US" dirty="0"/>
        </a:p>
      </dgm:t>
    </dgm:pt>
    <dgm:pt modelId="{DA2C53EB-9B7D-4892-8C92-6FCEB8C45EC6}" type="parTrans" cxnId="{908A58E0-1B27-480A-A20A-D243324599C0}">
      <dgm:prSet/>
      <dgm:spPr/>
      <dgm:t>
        <a:bodyPr/>
        <a:lstStyle/>
        <a:p>
          <a:endParaRPr lang="en-US"/>
        </a:p>
      </dgm:t>
    </dgm:pt>
    <dgm:pt modelId="{2107944E-333A-4C4B-96D7-3D22563B873E}" type="sibTrans" cxnId="{908A58E0-1B27-480A-A20A-D243324599C0}">
      <dgm:prSet/>
      <dgm:spPr/>
      <dgm:t>
        <a:bodyPr/>
        <a:lstStyle/>
        <a:p>
          <a:endParaRPr lang="en-US"/>
        </a:p>
      </dgm:t>
    </dgm:pt>
    <dgm:pt modelId="{C70891C3-0852-4FE3-B062-FCFE5F211710}">
      <dgm:prSet phldrT="[Text]"/>
      <dgm:spPr/>
      <dgm:t>
        <a:bodyPr/>
        <a:lstStyle/>
        <a:p>
          <a:r>
            <a:rPr lang="id-ID" dirty="0" smtClean="0"/>
            <a:t>Buildbox</a:t>
          </a:r>
          <a:endParaRPr lang="en-US" dirty="0"/>
        </a:p>
      </dgm:t>
    </dgm:pt>
    <dgm:pt modelId="{CA66AC7F-2740-4D01-AA3E-DC2C4653591B}" type="parTrans" cxnId="{FA9FEF3C-1911-418B-A656-257EE93BB224}">
      <dgm:prSet/>
      <dgm:spPr/>
      <dgm:t>
        <a:bodyPr/>
        <a:lstStyle/>
        <a:p>
          <a:endParaRPr lang="en-US"/>
        </a:p>
      </dgm:t>
    </dgm:pt>
    <dgm:pt modelId="{EFBBAC3A-EA7C-4963-950E-FAB68300BC95}" type="sibTrans" cxnId="{FA9FEF3C-1911-418B-A656-257EE93BB224}">
      <dgm:prSet/>
      <dgm:spPr/>
      <dgm:t>
        <a:bodyPr/>
        <a:lstStyle/>
        <a:p>
          <a:endParaRPr lang="en-US"/>
        </a:p>
      </dgm:t>
    </dgm:pt>
    <dgm:pt modelId="{CFF98919-E617-4335-917B-8390EC134EA0}">
      <dgm:prSet phldrT="[Text]"/>
      <dgm:spPr/>
      <dgm:t>
        <a:bodyPr/>
        <a:lstStyle/>
        <a:p>
          <a:r>
            <a:rPr lang="id-ID" dirty="0" smtClean="0"/>
            <a:t>Medium (basic pemrograman sudah bisa)</a:t>
          </a:r>
          <a:endParaRPr lang="en-US" dirty="0"/>
        </a:p>
      </dgm:t>
    </dgm:pt>
    <dgm:pt modelId="{2A315724-DC48-4E4D-B5CC-BA73BCF60EAF}" type="parTrans" cxnId="{A0F78F94-8646-40EA-9648-B0005292CC22}">
      <dgm:prSet/>
      <dgm:spPr/>
      <dgm:t>
        <a:bodyPr/>
        <a:lstStyle/>
        <a:p>
          <a:endParaRPr lang="en-US"/>
        </a:p>
      </dgm:t>
    </dgm:pt>
    <dgm:pt modelId="{57F2B23C-05DE-428B-82A6-ADD2886F0533}" type="sibTrans" cxnId="{A0F78F94-8646-40EA-9648-B0005292CC22}">
      <dgm:prSet/>
      <dgm:spPr/>
      <dgm:t>
        <a:bodyPr/>
        <a:lstStyle/>
        <a:p>
          <a:endParaRPr lang="en-US"/>
        </a:p>
      </dgm:t>
    </dgm:pt>
    <dgm:pt modelId="{22CF48CD-A6F3-4C61-B69B-07AE3A12718D}">
      <dgm:prSet phldrT="[Text]"/>
      <dgm:spPr/>
      <dgm:t>
        <a:bodyPr/>
        <a:lstStyle/>
        <a:p>
          <a:r>
            <a:rPr lang="id-ID" dirty="0" smtClean="0"/>
            <a:t>Godot</a:t>
          </a:r>
          <a:endParaRPr lang="en-US" dirty="0"/>
        </a:p>
      </dgm:t>
    </dgm:pt>
    <dgm:pt modelId="{45C78EB2-706E-4347-9B81-1A45CD5AE00E}" type="parTrans" cxnId="{D4217DBB-B742-4FFB-91B4-1CFC32E11675}">
      <dgm:prSet/>
      <dgm:spPr/>
      <dgm:t>
        <a:bodyPr/>
        <a:lstStyle/>
        <a:p>
          <a:endParaRPr lang="en-US"/>
        </a:p>
      </dgm:t>
    </dgm:pt>
    <dgm:pt modelId="{EB30353C-92A0-471A-952B-F317B81326DB}" type="sibTrans" cxnId="{D4217DBB-B742-4FFB-91B4-1CFC32E11675}">
      <dgm:prSet/>
      <dgm:spPr/>
      <dgm:t>
        <a:bodyPr/>
        <a:lstStyle/>
        <a:p>
          <a:endParaRPr lang="en-US"/>
        </a:p>
      </dgm:t>
    </dgm:pt>
    <dgm:pt modelId="{71455A94-C3D1-44C6-9DCA-9CC50155070A}">
      <dgm:prSet phldrT="[Text]"/>
      <dgm:spPr/>
      <dgm:t>
        <a:bodyPr/>
        <a:lstStyle/>
        <a:p>
          <a:r>
            <a:rPr lang="id-ID" dirty="0" smtClean="0"/>
            <a:t>Construct</a:t>
          </a:r>
          <a:endParaRPr lang="en-US" dirty="0"/>
        </a:p>
      </dgm:t>
    </dgm:pt>
    <dgm:pt modelId="{1817E3D3-7688-44E2-A3A8-3E3D970A7B5A}" type="parTrans" cxnId="{E2FB5C8F-B860-4397-AA10-3D371F153EA6}">
      <dgm:prSet/>
      <dgm:spPr/>
      <dgm:t>
        <a:bodyPr/>
        <a:lstStyle/>
        <a:p>
          <a:endParaRPr lang="en-US"/>
        </a:p>
      </dgm:t>
    </dgm:pt>
    <dgm:pt modelId="{A98745A5-115C-4EBC-90D0-5CC979332F7D}" type="sibTrans" cxnId="{E2FB5C8F-B860-4397-AA10-3D371F153EA6}">
      <dgm:prSet/>
      <dgm:spPr/>
      <dgm:t>
        <a:bodyPr/>
        <a:lstStyle/>
        <a:p>
          <a:endParaRPr lang="en-US"/>
        </a:p>
      </dgm:t>
    </dgm:pt>
    <dgm:pt modelId="{71F8CD85-3583-4FF9-A1F5-3305E10CDF62}">
      <dgm:prSet phldrT="[Text]"/>
      <dgm:spPr/>
      <dgm:t>
        <a:bodyPr/>
        <a:lstStyle/>
        <a:p>
          <a:r>
            <a:rPr lang="id-ID" dirty="0" smtClean="0"/>
            <a:t>Unity</a:t>
          </a:r>
          <a:endParaRPr lang="en-US" dirty="0"/>
        </a:p>
      </dgm:t>
    </dgm:pt>
    <dgm:pt modelId="{C3C08D58-6DDF-4E21-8274-901CA93C5259}" type="parTrans" cxnId="{AD316EF2-4881-4285-BF6D-CC1C1D0FE63E}">
      <dgm:prSet/>
      <dgm:spPr/>
      <dgm:t>
        <a:bodyPr/>
        <a:lstStyle/>
        <a:p>
          <a:endParaRPr lang="en-US"/>
        </a:p>
      </dgm:t>
    </dgm:pt>
    <dgm:pt modelId="{92A327A2-BD4D-4A9E-821B-D35344B48E8D}" type="sibTrans" cxnId="{AD316EF2-4881-4285-BF6D-CC1C1D0FE63E}">
      <dgm:prSet/>
      <dgm:spPr/>
      <dgm:t>
        <a:bodyPr/>
        <a:lstStyle/>
        <a:p>
          <a:endParaRPr lang="en-US"/>
        </a:p>
      </dgm:t>
    </dgm:pt>
    <dgm:pt modelId="{D8E3D01A-BBCF-46FB-963A-92A7EEDC92AC}">
      <dgm:prSet phldrT="[Text]"/>
      <dgm:spPr/>
      <dgm:t>
        <a:bodyPr/>
        <a:lstStyle/>
        <a:p>
          <a:r>
            <a:rPr lang="id-ID" dirty="0" smtClean="0"/>
            <a:t>Advance (sudah bisa memprogram)</a:t>
          </a:r>
          <a:endParaRPr lang="en-US" dirty="0"/>
        </a:p>
      </dgm:t>
    </dgm:pt>
    <dgm:pt modelId="{F7C4BCDA-6DFB-403D-A65C-1A545F990266}" type="parTrans" cxnId="{1CB026D6-32B8-493D-B686-CF6C015052AE}">
      <dgm:prSet/>
      <dgm:spPr/>
      <dgm:t>
        <a:bodyPr/>
        <a:lstStyle/>
        <a:p>
          <a:endParaRPr lang="en-US"/>
        </a:p>
      </dgm:t>
    </dgm:pt>
    <dgm:pt modelId="{4C3DE06D-3DA6-4A92-9CCA-CBE13EC5D8DC}" type="sibTrans" cxnId="{1CB026D6-32B8-493D-B686-CF6C015052AE}">
      <dgm:prSet/>
      <dgm:spPr/>
      <dgm:t>
        <a:bodyPr/>
        <a:lstStyle/>
        <a:p>
          <a:endParaRPr lang="en-US"/>
        </a:p>
      </dgm:t>
    </dgm:pt>
    <dgm:pt modelId="{84BA36C4-F44A-4BE1-9EF2-0CE074159F46}">
      <dgm:prSet phldrT="[Text]"/>
      <dgm:spPr/>
      <dgm:t>
        <a:bodyPr/>
        <a:lstStyle/>
        <a:p>
          <a:r>
            <a:rPr lang="id-ID" dirty="0" smtClean="0"/>
            <a:t>Unity</a:t>
          </a:r>
          <a:endParaRPr lang="en-US" dirty="0"/>
        </a:p>
      </dgm:t>
    </dgm:pt>
    <dgm:pt modelId="{731919FE-0013-46C5-BBB1-CC5E33012264}" type="parTrans" cxnId="{3BE11BDA-96FA-40EC-8896-E721C96E9063}">
      <dgm:prSet/>
      <dgm:spPr/>
      <dgm:t>
        <a:bodyPr/>
        <a:lstStyle/>
        <a:p>
          <a:endParaRPr lang="en-US"/>
        </a:p>
      </dgm:t>
    </dgm:pt>
    <dgm:pt modelId="{39969E5E-217C-43BA-A484-577D5FF65F22}" type="sibTrans" cxnId="{3BE11BDA-96FA-40EC-8896-E721C96E9063}">
      <dgm:prSet/>
      <dgm:spPr/>
      <dgm:t>
        <a:bodyPr/>
        <a:lstStyle/>
        <a:p>
          <a:endParaRPr lang="en-US"/>
        </a:p>
      </dgm:t>
    </dgm:pt>
    <dgm:pt modelId="{D6790E2A-6375-42BC-B48F-256D17A6887F}">
      <dgm:prSet phldrT="[Text]"/>
      <dgm:spPr/>
      <dgm:t>
        <a:bodyPr/>
        <a:lstStyle/>
        <a:p>
          <a:r>
            <a:rPr lang="id-ID" dirty="0" smtClean="0"/>
            <a:t>Cocos2D</a:t>
          </a:r>
          <a:endParaRPr lang="en-US" dirty="0"/>
        </a:p>
      </dgm:t>
    </dgm:pt>
    <dgm:pt modelId="{4199CE8D-A4C9-4113-9306-6D1EC193B7AB}" type="parTrans" cxnId="{3AE79181-8D0D-458F-B260-B2569EA0EAE5}">
      <dgm:prSet/>
      <dgm:spPr/>
      <dgm:t>
        <a:bodyPr/>
        <a:lstStyle/>
        <a:p>
          <a:endParaRPr lang="en-US"/>
        </a:p>
      </dgm:t>
    </dgm:pt>
    <dgm:pt modelId="{F33A621C-B500-4A90-B429-02E998982C95}" type="sibTrans" cxnId="{3AE79181-8D0D-458F-B260-B2569EA0EAE5}">
      <dgm:prSet/>
      <dgm:spPr/>
      <dgm:t>
        <a:bodyPr/>
        <a:lstStyle/>
        <a:p>
          <a:endParaRPr lang="en-US"/>
        </a:p>
      </dgm:t>
    </dgm:pt>
    <dgm:pt modelId="{C130406D-D7D6-4520-9F46-378B94C1EBA0}">
      <dgm:prSet phldrT="[Text]"/>
      <dgm:spPr/>
      <dgm:t>
        <a:bodyPr/>
        <a:lstStyle/>
        <a:p>
          <a:r>
            <a:rPr lang="id-ID" dirty="0" smtClean="0"/>
            <a:t>Unreal</a:t>
          </a:r>
          <a:endParaRPr lang="en-US" dirty="0"/>
        </a:p>
      </dgm:t>
    </dgm:pt>
    <dgm:pt modelId="{147B0BDD-4857-4BD9-B431-947FD5CC7A9B}" type="parTrans" cxnId="{B703C166-6FBE-4934-9B4B-BB07DF2161E4}">
      <dgm:prSet/>
      <dgm:spPr/>
      <dgm:t>
        <a:bodyPr/>
        <a:lstStyle/>
        <a:p>
          <a:endParaRPr lang="en-US"/>
        </a:p>
      </dgm:t>
    </dgm:pt>
    <dgm:pt modelId="{40F41BD5-080E-4FEE-B11E-3C482C82974D}" type="sibTrans" cxnId="{B703C166-6FBE-4934-9B4B-BB07DF2161E4}">
      <dgm:prSet/>
      <dgm:spPr/>
      <dgm:t>
        <a:bodyPr/>
        <a:lstStyle/>
        <a:p>
          <a:endParaRPr lang="en-US"/>
        </a:p>
      </dgm:t>
    </dgm:pt>
    <dgm:pt modelId="{9E27148F-063C-477B-81BD-06E69DA7454F}">
      <dgm:prSet phldrT="[Text]"/>
      <dgm:spPr/>
      <dgm:t>
        <a:bodyPr/>
        <a:lstStyle/>
        <a:p>
          <a:r>
            <a:rPr lang="id-ID" dirty="0" smtClean="0"/>
            <a:t>Unity</a:t>
          </a:r>
          <a:endParaRPr lang="en-US" dirty="0"/>
        </a:p>
      </dgm:t>
    </dgm:pt>
    <dgm:pt modelId="{24E92CA7-A021-4E86-9271-A2BBF23106EC}" type="parTrans" cxnId="{263B7DA6-FA60-41B7-AD2B-7A0E66CFD450}">
      <dgm:prSet/>
      <dgm:spPr/>
      <dgm:t>
        <a:bodyPr/>
        <a:lstStyle/>
        <a:p>
          <a:endParaRPr lang="en-US"/>
        </a:p>
      </dgm:t>
    </dgm:pt>
    <dgm:pt modelId="{EC3C7627-6A05-4862-8FDA-8B61DB1029A3}" type="sibTrans" cxnId="{263B7DA6-FA60-41B7-AD2B-7A0E66CFD450}">
      <dgm:prSet/>
      <dgm:spPr/>
      <dgm:t>
        <a:bodyPr/>
        <a:lstStyle/>
        <a:p>
          <a:endParaRPr lang="en-US"/>
        </a:p>
      </dgm:t>
    </dgm:pt>
    <dgm:pt modelId="{67E9D18F-DD45-4156-A2A7-BF27B8601E25}">
      <dgm:prSet phldrT="[Text]"/>
      <dgm:spPr/>
      <dgm:t>
        <a:bodyPr/>
        <a:lstStyle/>
        <a:p>
          <a:r>
            <a:rPr lang="id-ID" dirty="0" smtClean="0"/>
            <a:t>Unreal</a:t>
          </a:r>
          <a:endParaRPr lang="en-US" dirty="0"/>
        </a:p>
      </dgm:t>
    </dgm:pt>
    <dgm:pt modelId="{9BEB998A-CDBD-482A-8304-1616C90F4A95}" type="parTrans" cxnId="{D19236BC-629A-4644-A7E4-2881076F21D3}">
      <dgm:prSet/>
      <dgm:spPr/>
      <dgm:t>
        <a:bodyPr/>
        <a:lstStyle/>
        <a:p>
          <a:endParaRPr lang="en-US"/>
        </a:p>
      </dgm:t>
    </dgm:pt>
    <dgm:pt modelId="{BE09856C-B090-4388-BFBD-A4BCACE5A359}" type="sibTrans" cxnId="{D19236BC-629A-4644-A7E4-2881076F21D3}">
      <dgm:prSet/>
      <dgm:spPr/>
      <dgm:t>
        <a:bodyPr/>
        <a:lstStyle/>
        <a:p>
          <a:endParaRPr lang="en-US"/>
        </a:p>
      </dgm:t>
    </dgm:pt>
    <dgm:pt modelId="{09C2D26C-18E8-45AD-AE44-4AB501FC5052}">
      <dgm:prSet phldrT="[Text]"/>
      <dgm:spPr/>
      <dgm:t>
        <a:bodyPr/>
        <a:lstStyle/>
        <a:p>
          <a:r>
            <a:rPr lang="id-ID" dirty="0" smtClean="0"/>
            <a:t>CryEngine</a:t>
          </a:r>
          <a:endParaRPr lang="en-US" dirty="0"/>
        </a:p>
      </dgm:t>
    </dgm:pt>
    <dgm:pt modelId="{7D9D8177-A769-489B-82B9-ECD559CE0F34}" type="parTrans" cxnId="{813033B8-A002-4043-B4EA-1DE4F0883C42}">
      <dgm:prSet/>
      <dgm:spPr/>
      <dgm:t>
        <a:bodyPr/>
        <a:lstStyle/>
        <a:p>
          <a:endParaRPr lang="en-US"/>
        </a:p>
      </dgm:t>
    </dgm:pt>
    <dgm:pt modelId="{98D795AA-A966-4CE9-8A01-989E45FDF4FC}" type="sibTrans" cxnId="{813033B8-A002-4043-B4EA-1DE4F0883C42}">
      <dgm:prSet/>
      <dgm:spPr/>
      <dgm:t>
        <a:bodyPr/>
        <a:lstStyle/>
        <a:p>
          <a:endParaRPr lang="en-US"/>
        </a:p>
      </dgm:t>
    </dgm:pt>
    <dgm:pt modelId="{8E5698CC-6140-48D5-ADB5-BAA3AA46FCCB}">
      <dgm:prSet phldrT="[Text]"/>
      <dgm:spPr/>
      <dgm:t>
        <a:bodyPr/>
        <a:lstStyle/>
        <a:p>
          <a:r>
            <a:rPr lang="id-ID" dirty="0" smtClean="0"/>
            <a:t>DirectX/OpenGL Native</a:t>
          </a:r>
          <a:endParaRPr lang="en-US" dirty="0"/>
        </a:p>
      </dgm:t>
    </dgm:pt>
    <dgm:pt modelId="{D4B9D784-3CB9-455F-B9A0-142F57D347A2}" type="parTrans" cxnId="{2E1847C8-7B62-4214-89B2-967ED1E92B24}">
      <dgm:prSet/>
      <dgm:spPr/>
      <dgm:t>
        <a:bodyPr/>
        <a:lstStyle/>
        <a:p>
          <a:endParaRPr lang="en-US"/>
        </a:p>
      </dgm:t>
    </dgm:pt>
    <dgm:pt modelId="{CD9F921E-9CBE-4503-909B-BE31BCC9BB3E}" type="sibTrans" cxnId="{2E1847C8-7B62-4214-89B2-967ED1E92B24}">
      <dgm:prSet/>
      <dgm:spPr/>
      <dgm:t>
        <a:bodyPr/>
        <a:lstStyle/>
        <a:p>
          <a:endParaRPr lang="en-US"/>
        </a:p>
      </dgm:t>
    </dgm:pt>
    <dgm:pt modelId="{4E5D651F-1FD5-4F82-A35B-0F8E8E9284BB}" type="pres">
      <dgm:prSet presAssocID="{4C1172EE-A98A-49A8-B473-254F39BE91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D0F9F-89F6-45A5-8FA4-E6E158CA47BF}" type="pres">
      <dgm:prSet presAssocID="{79B4B9B5-A672-469C-950E-B8324966DE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28977-3877-4E3A-A957-397A4F9E9BCB}" type="pres">
      <dgm:prSet presAssocID="{79B4B9B5-A672-469C-950E-B8324966DE7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DB715-BB63-4213-9C99-1361F2FC0B19}" type="pres">
      <dgm:prSet presAssocID="{CFF98919-E617-4335-917B-8390EC134E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8046B-C0CE-4283-90E4-917B3C88BE70}" type="pres">
      <dgm:prSet presAssocID="{CFF98919-E617-4335-917B-8390EC134EA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EAFD-7980-49F4-9562-3CC3C092AAB3}" type="pres">
      <dgm:prSet presAssocID="{D8E3D01A-BBCF-46FB-963A-92A7EEDC92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C8DEE-957E-41C6-8A1E-02F27D3FEF5B}" type="pres">
      <dgm:prSet presAssocID="{D8E3D01A-BBCF-46FB-963A-92A7EEDC92A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78F94-8646-40EA-9648-B0005292CC22}" srcId="{4C1172EE-A98A-49A8-B473-254F39BE9189}" destId="{CFF98919-E617-4335-917B-8390EC134EA0}" srcOrd="1" destOrd="0" parTransId="{2A315724-DC48-4E4D-B5CC-BA73BCF60EAF}" sibTransId="{57F2B23C-05DE-428B-82A6-ADD2886F0533}"/>
    <dgm:cxn modelId="{2E1847C8-7B62-4214-89B2-967ED1E92B24}" srcId="{D8E3D01A-BBCF-46FB-963A-92A7EEDC92AC}" destId="{8E5698CC-6140-48D5-ADB5-BAA3AA46FCCB}" srcOrd="3" destOrd="0" parTransId="{D4B9D784-3CB9-455F-B9A0-142F57D347A2}" sibTransId="{CD9F921E-9CBE-4503-909B-BE31BCC9BB3E}"/>
    <dgm:cxn modelId="{8B3E932C-2BDE-4004-8BE1-693B444B1019}" type="presOf" srcId="{C70891C3-0852-4FE3-B062-FCFE5F211710}" destId="{EBD28977-3877-4E3A-A957-397A4F9E9BCB}" srcOrd="0" destOrd="0" presId="urn:microsoft.com/office/officeart/2005/8/layout/vList2"/>
    <dgm:cxn modelId="{D4217DBB-B742-4FFB-91B4-1CFC32E11675}" srcId="{CFF98919-E617-4335-917B-8390EC134EA0}" destId="{22CF48CD-A6F3-4C61-B69B-07AE3A12718D}" srcOrd="0" destOrd="0" parTransId="{45C78EB2-706E-4347-9B81-1A45CD5AE00E}" sibTransId="{EB30353C-92A0-471A-952B-F317B81326DB}"/>
    <dgm:cxn modelId="{908A58E0-1B27-480A-A20A-D243324599C0}" srcId="{4C1172EE-A98A-49A8-B473-254F39BE9189}" destId="{79B4B9B5-A672-469C-950E-B8324966DE7D}" srcOrd="0" destOrd="0" parTransId="{DA2C53EB-9B7D-4892-8C92-6FCEB8C45EC6}" sibTransId="{2107944E-333A-4C4B-96D7-3D22563B873E}"/>
    <dgm:cxn modelId="{A3FB8DF6-0934-4FB5-98F6-12A9523ACC6C}" type="presOf" srcId="{67E9D18F-DD45-4156-A2A7-BF27B8601E25}" destId="{2CBC8DEE-957E-41C6-8A1E-02F27D3FEF5B}" srcOrd="0" destOrd="1" presId="urn:microsoft.com/office/officeart/2005/8/layout/vList2"/>
    <dgm:cxn modelId="{D8BFD211-027B-4C0E-8AB4-F0E5118F9881}" type="presOf" srcId="{4C1172EE-A98A-49A8-B473-254F39BE9189}" destId="{4E5D651F-1FD5-4F82-A35B-0F8E8E9284BB}" srcOrd="0" destOrd="0" presId="urn:microsoft.com/office/officeart/2005/8/layout/vList2"/>
    <dgm:cxn modelId="{83C0452C-55B4-4934-9AB5-6B639C021E2E}" type="presOf" srcId="{8E5698CC-6140-48D5-ADB5-BAA3AA46FCCB}" destId="{2CBC8DEE-957E-41C6-8A1E-02F27D3FEF5B}" srcOrd="0" destOrd="3" presId="urn:microsoft.com/office/officeart/2005/8/layout/vList2"/>
    <dgm:cxn modelId="{E2FB5C8F-B860-4397-AA10-3D371F153EA6}" srcId="{79B4B9B5-A672-469C-950E-B8324966DE7D}" destId="{71455A94-C3D1-44C6-9DCA-9CC50155070A}" srcOrd="1" destOrd="0" parTransId="{1817E3D3-7688-44E2-A3A8-3E3D970A7B5A}" sibTransId="{A98745A5-115C-4EBC-90D0-5CC979332F7D}"/>
    <dgm:cxn modelId="{1CB026D6-32B8-493D-B686-CF6C015052AE}" srcId="{4C1172EE-A98A-49A8-B473-254F39BE9189}" destId="{D8E3D01A-BBCF-46FB-963A-92A7EEDC92AC}" srcOrd="2" destOrd="0" parTransId="{F7C4BCDA-6DFB-403D-A65C-1A545F990266}" sibTransId="{4C3DE06D-3DA6-4A92-9CCA-CBE13EC5D8DC}"/>
    <dgm:cxn modelId="{813033B8-A002-4043-B4EA-1DE4F0883C42}" srcId="{D8E3D01A-BBCF-46FB-963A-92A7EEDC92AC}" destId="{09C2D26C-18E8-45AD-AE44-4AB501FC5052}" srcOrd="2" destOrd="0" parTransId="{7D9D8177-A769-489B-82B9-ECD559CE0F34}" sibTransId="{98D795AA-A966-4CE9-8A01-989E45FDF4FC}"/>
    <dgm:cxn modelId="{89176EFD-44EA-4CC3-BBFC-96F760A38ADC}" type="presOf" srcId="{9E27148F-063C-477B-81BD-06E69DA7454F}" destId="{2CBC8DEE-957E-41C6-8A1E-02F27D3FEF5B}" srcOrd="0" destOrd="0" presId="urn:microsoft.com/office/officeart/2005/8/layout/vList2"/>
    <dgm:cxn modelId="{D805F61A-69EC-4B82-B0EA-58D355925567}" type="presOf" srcId="{D6790E2A-6375-42BC-B48F-256D17A6887F}" destId="{D018046B-C0CE-4283-90E4-917B3C88BE70}" srcOrd="0" destOrd="1" presId="urn:microsoft.com/office/officeart/2005/8/layout/vList2"/>
    <dgm:cxn modelId="{4CD251A5-54D6-4C66-A045-01057A54B972}" type="presOf" srcId="{CFF98919-E617-4335-917B-8390EC134EA0}" destId="{701DB715-BB63-4213-9C99-1361F2FC0B19}" srcOrd="0" destOrd="0" presId="urn:microsoft.com/office/officeart/2005/8/layout/vList2"/>
    <dgm:cxn modelId="{375F65EF-C1EF-4926-AB0F-780FD26532B5}" type="presOf" srcId="{22CF48CD-A6F3-4C61-B69B-07AE3A12718D}" destId="{D018046B-C0CE-4283-90E4-917B3C88BE70}" srcOrd="0" destOrd="0" presId="urn:microsoft.com/office/officeart/2005/8/layout/vList2"/>
    <dgm:cxn modelId="{263B7DA6-FA60-41B7-AD2B-7A0E66CFD450}" srcId="{D8E3D01A-BBCF-46FB-963A-92A7EEDC92AC}" destId="{9E27148F-063C-477B-81BD-06E69DA7454F}" srcOrd="0" destOrd="0" parTransId="{24E92CA7-A021-4E86-9271-A2BBF23106EC}" sibTransId="{EC3C7627-6A05-4862-8FDA-8B61DB1029A3}"/>
    <dgm:cxn modelId="{AD8480BB-A582-4F24-9AFC-3C9F003B2846}" type="presOf" srcId="{84BA36C4-F44A-4BE1-9EF2-0CE074159F46}" destId="{D018046B-C0CE-4283-90E4-917B3C88BE70}" srcOrd="0" destOrd="3" presId="urn:microsoft.com/office/officeart/2005/8/layout/vList2"/>
    <dgm:cxn modelId="{FA9FEF3C-1911-418B-A656-257EE93BB224}" srcId="{79B4B9B5-A672-469C-950E-B8324966DE7D}" destId="{C70891C3-0852-4FE3-B062-FCFE5F211710}" srcOrd="0" destOrd="0" parTransId="{CA66AC7F-2740-4D01-AA3E-DC2C4653591B}" sibTransId="{EFBBAC3A-EA7C-4963-950E-FAB68300BC95}"/>
    <dgm:cxn modelId="{D19236BC-629A-4644-A7E4-2881076F21D3}" srcId="{D8E3D01A-BBCF-46FB-963A-92A7EEDC92AC}" destId="{67E9D18F-DD45-4156-A2A7-BF27B8601E25}" srcOrd="1" destOrd="0" parTransId="{9BEB998A-CDBD-482A-8304-1616C90F4A95}" sibTransId="{BE09856C-B090-4388-BFBD-A4BCACE5A359}"/>
    <dgm:cxn modelId="{CFBD4C5A-3853-4D6A-BE4D-A5EEBD71EDB3}" type="presOf" srcId="{71F8CD85-3583-4FF9-A1F5-3305E10CDF62}" destId="{EBD28977-3877-4E3A-A957-397A4F9E9BCB}" srcOrd="0" destOrd="2" presId="urn:microsoft.com/office/officeart/2005/8/layout/vList2"/>
    <dgm:cxn modelId="{B703C166-6FBE-4934-9B4B-BB07DF2161E4}" srcId="{CFF98919-E617-4335-917B-8390EC134EA0}" destId="{C130406D-D7D6-4520-9F46-378B94C1EBA0}" srcOrd="2" destOrd="0" parTransId="{147B0BDD-4857-4BD9-B431-947FD5CC7A9B}" sibTransId="{40F41BD5-080E-4FEE-B11E-3C482C82974D}"/>
    <dgm:cxn modelId="{CF290EAD-94DD-47B4-9103-24A7B3DA39C0}" type="presOf" srcId="{C130406D-D7D6-4520-9F46-378B94C1EBA0}" destId="{D018046B-C0CE-4283-90E4-917B3C88BE70}" srcOrd="0" destOrd="2" presId="urn:microsoft.com/office/officeart/2005/8/layout/vList2"/>
    <dgm:cxn modelId="{AB419A48-8D3A-4A11-A751-63E54810A636}" type="presOf" srcId="{71455A94-C3D1-44C6-9DCA-9CC50155070A}" destId="{EBD28977-3877-4E3A-A957-397A4F9E9BCB}" srcOrd="0" destOrd="1" presId="urn:microsoft.com/office/officeart/2005/8/layout/vList2"/>
    <dgm:cxn modelId="{3BE11BDA-96FA-40EC-8896-E721C96E9063}" srcId="{CFF98919-E617-4335-917B-8390EC134EA0}" destId="{84BA36C4-F44A-4BE1-9EF2-0CE074159F46}" srcOrd="3" destOrd="0" parTransId="{731919FE-0013-46C5-BBB1-CC5E33012264}" sibTransId="{39969E5E-217C-43BA-A484-577D5FF65F22}"/>
    <dgm:cxn modelId="{BAA97A67-3BE2-46BA-BE5E-186F13E000D2}" type="presOf" srcId="{D8E3D01A-BBCF-46FB-963A-92A7EEDC92AC}" destId="{2E30EAFD-7980-49F4-9562-3CC3C092AAB3}" srcOrd="0" destOrd="0" presId="urn:microsoft.com/office/officeart/2005/8/layout/vList2"/>
    <dgm:cxn modelId="{AD316EF2-4881-4285-BF6D-CC1C1D0FE63E}" srcId="{79B4B9B5-A672-469C-950E-B8324966DE7D}" destId="{71F8CD85-3583-4FF9-A1F5-3305E10CDF62}" srcOrd="2" destOrd="0" parTransId="{C3C08D58-6DDF-4E21-8274-901CA93C5259}" sibTransId="{92A327A2-BD4D-4A9E-821B-D35344B48E8D}"/>
    <dgm:cxn modelId="{DB3CBEA7-8AEB-4AA7-B1A3-FB97C28B3759}" type="presOf" srcId="{79B4B9B5-A672-469C-950E-B8324966DE7D}" destId="{1C2D0F9F-89F6-45A5-8FA4-E6E158CA47BF}" srcOrd="0" destOrd="0" presId="urn:microsoft.com/office/officeart/2005/8/layout/vList2"/>
    <dgm:cxn modelId="{3AE79181-8D0D-458F-B260-B2569EA0EAE5}" srcId="{CFF98919-E617-4335-917B-8390EC134EA0}" destId="{D6790E2A-6375-42BC-B48F-256D17A6887F}" srcOrd="1" destOrd="0" parTransId="{4199CE8D-A4C9-4113-9306-6D1EC193B7AB}" sibTransId="{F33A621C-B500-4A90-B429-02E998982C95}"/>
    <dgm:cxn modelId="{7CEE5F64-FC5A-4E50-BF80-B4474CF03916}" type="presOf" srcId="{09C2D26C-18E8-45AD-AE44-4AB501FC5052}" destId="{2CBC8DEE-957E-41C6-8A1E-02F27D3FEF5B}" srcOrd="0" destOrd="2" presId="urn:microsoft.com/office/officeart/2005/8/layout/vList2"/>
    <dgm:cxn modelId="{933C8B9D-F91B-4022-8152-D4BD35832672}" type="presParOf" srcId="{4E5D651F-1FD5-4F82-A35B-0F8E8E9284BB}" destId="{1C2D0F9F-89F6-45A5-8FA4-E6E158CA47BF}" srcOrd="0" destOrd="0" presId="urn:microsoft.com/office/officeart/2005/8/layout/vList2"/>
    <dgm:cxn modelId="{265C2734-BE83-42C8-91D7-097CF2E14DE6}" type="presParOf" srcId="{4E5D651F-1FD5-4F82-A35B-0F8E8E9284BB}" destId="{EBD28977-3877-4E3A-A957-397A4F9E9BCB}" srcOrd="1" destOrd="0" presId="urn:microsoft.com/office/officeart/2005/8/layout/vList2"/>
    <dgm:cxn modelId="{A755EEBB-45B8-44BC-911A-725F2BDE8C4C}" type="presParOf" srcId="{4E5D651F-1FD5-4F82-A35B-0F8E8E9284BB}" destId="{701DB715-BB63-4213-9C99-1361F2FC0B19}" srcOrd="2" destOrd="0" presId="urn:microsoft.com/office/officeart/2005/8/layout/vList2"/>
    <dgm:cxn modelId="{400FE0DD-F478-4754-84BC-5EE768F0F2B8}" type="presParOf" srcId="{4E5D651F-1FD5-4F82-A35B-0F8E8E9284BB}" destId="{D018046B-C0CE-4283-90E4-917B3C88BE70}" srcOrd="3" destOrd="0" presId="urn:microsoft.com/office/officeart/2005/8/layout/vList2"/>
    <dgm:cxn modelId="{FA67886A-6727-49F1-A4D3-6D79DF9E7741}" type="presParOf" srcId="{4E5D651F-1FD5-4F82-A35B-0F8E8E9284BB}" destId="{2E30EAFD-7980-49F4-9562-3CC3C092AAB3}" srcOrd="4" destOrd="0" presId="urn:microsoft.com/office/officeart/2005/8/layout/vList2"/>
    <dgm:cxn modelId="{ED4E3CD5-FDE4-46DE-AAFD-91F7895BF2AC}" type="presParOf" srcId="{4E5D651F-1FD5-4F82-A35B-0F8E8E9284BB}" destId="{2CBC8DEE-957E-41C6-8A1E-02F27D3FEF5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C2FA-CE23-432C-A63C-296659BDF17B}">
      <dsp:nvSpPr>
        <dsp:cNvPr id="0" name=""/>
        <dsp:cNvSpPr/>
      </dsp:nvSpPr>
      <dsp:spPr>
        <a:xfrm>
          <a:off x="0" y="434784"/>
          <a:ext cx="96139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92D68-A075-41A1-80D1-70FE1875BAFF}">
      <dsp:nvSpPr>
        <dsp:cNvPr id="0" name=""/>
        <dsp:cNvSpPr/>
      </dsp:nvSpPr>
      <dsp:spPr>
        <a:xfrm>
          <a:off x="480695" y="21504"/>
          <a:ext cx="672973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Game Konvensional vs Game Digital</a:t>
          </a:r>
          <a:endParaRPr lang="en-US" sz="2800" kern="1200" dirty="0"/>
        </a:p>
      </dsp:txBody>
      <dsp:txXfrm>
        <a:off x="521044" y="61853"/>
        <a:ext cx="6649032" cy="745862"/>
      </dsp:txXfrm>
    </dsp:sp>
    <dsp:sp modelId="{A7288007-6895-406C-A37B-34FFFD3BCBD0}">
      <dsp:nvSpPr>
        <dsp:cNvPr id="0" name=""/>
        <dsp:cNvSpPr/>
      </dsp:nvSpPr>
      <dsp:spPr>
        <a:xfrm>
          <a:off x="0" y="1704865"/>
          <a:ext cx="96139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2170C-A34C-49CC-8718-C8EF504D915F}">
      <dsp:nvSpPr>
        <dsp:cNvPr id="0" name=""/>
        <dsp:cNvSpPr/>
      </dsp:nvSpPr>
      <dsp:spPr>
        <a:xfrm>
          <a:off x="480695" y="1291584"/>
          <a:ext cx="672973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Industri Video Game</a:t>
          </a:r>
          <a:endParaRPr lang="en-US" sz="2800" kern="1200" dirty="0"/>
        </a:p>
      </dsp:txBody>
      <dsp:txXfrm>
        <a:off x="521044" y="1331933"/>
        <a:ext cx="6649032" cy="745862"/>
      </dsp:txXfrm>
    </dsp:sp>
    <dsp:sp modelId="{6BEE03F6-E2CB-492B-98C3-321A8315C053}">
      <dsp:nvSpPr>
        <dsp:cNvPr id="0" name=""/>
        <dsp:cNvSpPr/>
      </dsp:nvSpPr>
      <dsp:spPr>
        <a:xfrm>
          <a:off x="0" y="2974945"/>
          <a:ext cx="96139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BD60C-EE5C-472A-9FC2-15BFC4CA60C5}">
      <dsp:nvSpPr>
        <dsp:cNvPr id="0" name=""/>
        <dsp:cNvSpPr/>
      </dsp:nvSpPr>
      <dsp:spPr>
        <a:xfrm>
          <a:off x="480695" y="2561665"/>
          <a:ext cx="672973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Game Development</a:t>
          </a:r>
          <a:endParaRPr lang="en-US" sz="2800" kern="1200" dirty="0"/>
        </a:p>
      </dsp:txBody>
      <dsp:txXfrm>
        <a:off x="521044" y="2602014"/>
        <a:ext cx="664903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E8C1E-53B7-4F5E-9A39-2BB9E5AB30ED}">
      <dsp:nvSpPr>
        <dsp:cNvPr id="0" name=""/>
        <dsp:cNvSpPr/>
      </dsp:nvSpPr>
      <dsp:spPr>
        <a:xfrm>
          <a:off x="5154" y="908479"/>
          <a:ext cx="1778387" cy="12253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4D6D0-193E-4AB6-8E62-D969A0FCEC7F}">
      <dsp:nvSpPr>
        <dsp:cNvPr id="0" name=""/>
        <dsp:cNvSpPr/>
      </dsp:nvSpPr>
      <dsp:spPr>
        <a:xfrm>
          <a:off x="5154" y="2133788"/>
          <a:ext cx="1778387" cy="65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smtClean="0"/>
            <a:t>Visualisasi</a:t>
          </a:r>
          <a:endParaRPr lang="en-US" sz="1900" kern="1200"/>
        </a:p>
      </dsp:txBody>
      <dsp:txXfrm>
        <a:off x="5154" y="2133788"/>
        <a:ext cx="1778387" cy="659781"/>
      </dsp:txXfrm>
    </dsp:sp>
    <dsp:sp modelId="{F7D1CF9E-64FE-4F4A-A6F0-EAB7665F5FB4}">
      <dsp:nvSpPr>
        <dsp:cNvPr id="0" name=""/>
        <dsp:cNvSpPr/>
      </dsp:nvSpPr>
      <dsp:spPr>
        <a:xfrm>
          <a:off x="1961455" y="908479"/>
          <a:ext cx="1778387" cy="122530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EBE38-8B60-4250-95FF-3BB4C729541B}">
      <dsp:nvSpPr>
        <dsp:cNvPr id="0" name=""/>
        <dsp:cNvSpPr/>
      </dsp:nvSpPr>
      <dsp:spPr>
        <a:xfrm>
          <a:off x="1961455" y="2133788"/>
          <a:ext cx="1778387" cy="65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Penggunaan sound</a:t>
          </a:r>
          <a:endParaRPr lang="en-US" sz="1900" b="1" kern="1200" dirty="0" smtClean="0"/>
        </a:p>
      </dsp:txBody>
      <dsp:txXfrm>
        <a:off x="1961455" y="2133788"/>
        <a:ext cx="1778387" cy="659781"/>
      </dsp:txXfrm>
    </dsp:sp>
    <dsp:sp modelId="{AFAEE778-162A-41A9-98DE-206BF0EB062C}">
      <dsp:nvSpPr>
        <dsp:cNvPr id="0" name=""/>
        <dsp:cNvSpPr/>
      </dsp:nvSpPr>
      <dsp:spPr>
        <a:xfrm>
          <a:off x="3917756" y="908479"/>
          <a:ext cx="1778387" cy="122530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18FB3-1B83-4625-AB7C-D8A91E4075D1}">
      <dsp:nvSpPr>
        <dsp:cNvPr id="0" name=""/>
        <dsp:cNvSpPr/>
      </dsp:nvSpPr>
      <dsp:spPr>
        <a:xfrm>
          <a:off x="3917756" y="2133788"/>
          <a:ext cx="1778387" cy="65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smtClean="0"/>
            <a:t>Control</a:t>
          </a:r>
          <a:r>
            <a:rPr lang="en-US" sz="1900" b="1" kern="1200" smtClean="0"/>
            <a:t> dari player</a:t>
          </a:r>
          <a:endParaRPr lang="en-US" sz="1900" b="1" kern="1200" dirty="0" smtClean="0"/>
        </a:p>
      </dsp:txBody>
      <dsp:txXfrm>
        <a:off x="3917756" y="2133788"/>
        <a:ext cx="1778387" cy="659781"/>
      </dsp:txXfrm>
    </dsp:sp>
    <dsp:sp modelId="{27EB36E0-3645-4485-9EC7-047E2ABB8F14}">
      <dsp:nvSpPr>
        <dsp:cNvPr id="0" name=""/>
        <dsp:cNvSpPr/>
      </dsp:nvSpPr>
      <dsp:spPr>
        <a:xfrm>
          <a:off x="5874057" y="908479"/>
          <a:ext cx="1778387" cy="122530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6D211-067A-4EB7-BC68-DC02FDDEF8F0}">
      <dsp:nvSpPr>
        <dsp:cNvPr id="0" name=""/>
        <dsp:cNvSpPr/>
      </dsp:nvSpPr>
      <dsp:spPr>
        <a:xfrm>
          <a:off x="5874057" y="2133788"/>
          <a:ext cx="1778387" cy="65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Game logic</a:t>
          </a:r>
          <a:endParaRPr lang="en-US" sz="1900" b="1" kern="1200" dirty="0" smtClean="0"/>
        </a:p>
      </dsp:txBody>
      <dsp:txXfrm>
        <a:off x="5874057" y="2133788"/>
        <a:ext cx="1778387" cy="659781"/>
      </dsp:txXfrm>
    </dsp:sp>
    <dsp:sp modelId="{6374F29C-B87E-4FC2-B1DF-55135B9064FA}">
      <dsp:nvSpPr>
        <dsp:cNvPr id="0" name=""/>
        <dsp:cNvSpPr/>
      </dsp:nvSpPr>
      <dsp:spPr>
        <a:xfrm>
          <a:off x="7830358" y="908479"/>
          <a:ext cx="1778387" cy="122530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EB23B-8B96-4E37-B1C0-D7F907B22114}">
      <dsp:nvSpPr>
        <dsp:cNvPr id="0" name=""/>
        <dsp:cNvSpPr/>
      </dsp:nvSpPr>
      <dsp:spPr>
        <a:xfrm>
          <a:off x="7830358" y="2133788"/>
          <a:ext cx="1778387" cy="65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Manajemen </a:t>
          </a:r>
          <a:r>
            <a:rPr lang="en-US" sz="1900" b="1" kern="1200" dirty="0" smtClean="0"/>
            <a:t>Game assets</a:t>
          </a:r>
          <a:endParaRPr lang="id-ID" sz="1900" b="1" kern="1200" dirty="0"/>
        </a:p>
      </dsp:txBody>
      <dsp:txXfrm>
        <a:off x="7830358" y="2133788"/>
        <a:ext cx="1778387" cy="659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0F9F-89F6-45A5-8FA4-E6E158CA47BF}">
      <dsp:nvSpPr>
        <dsp:cNvPr id="0" name=""/>
        <dsp:cNvSpPr/>
      </dsp:nvSpPr>
      <dsp:spPr>
        <a:xfrm>
          <a:off x="0" y="73361"/>
          <a:ext cx="98279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Pemula (Non-Computer Science)</a:t>
          </a:r>
          <a:endParaRPr lang="en-US" sz="2100" kern="1200" dirty="0"/>
        </a:p>
      </dsp:txBody>
      <dsp:txXfrm>
        <a:off x="23988" y="97349"/>
        <a:ext cx="9779992" cy="443423"/>
      </dsp:txXfrm>
    </dsp:sp>
    <dsp:sp modelId="{EBD28977-3877-4E3A-A957-397A4F9E9BCB}">
      <dsp:nvSpPr>
        <dsp:cNvPr id="0" name=""/>
        <dsp:cNvSpPr/>
      </dsp:nvSpPr>
      <dsp:spPr>
        <a:xfrm>
          <a:off x="0" y="564761"/>
          <a:ext cx="9827968" cy="80419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Buildbox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Construct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Unity</a:t>
          </a:r>
          <a:endParaRPr lang="en-US" sz="1600" kern="1200" dirty="0"/>
        </a:p>
      </dsp:txBody>
      <dsp:txXfrm>
        <a:off x="0" y="564761"/>
        <a:ext cx="9827968" cy="804194"/>
      </dsp:txXfrm>
    </dsp:sp>
    <dsp:sp modelId="{701DB715-BB63-4213-9C99-1361F2FC0B19}">
      <dsp:nvSpPr>
        <dsp:cNvPr id="0" name=""/>
        <dsp:cNvSpPr/>
      </dsp:nvSpPr>
      <dsp:spPr>
        <a:xfrm>
          <a:off x="0" y="1368956"/>
          <a:ext cx="98279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Medium (basic pemrograman sudah bisa)</a:t>
          </a:r>
          <a:endParaRPr lang="en-US" sz="2100" kern="1200" dirty="0"/>
        </a:p>
      </dsp:txBody>
      <dsp:txXfrm>
        <a:off x="23988" y="1392944"/>
        <a:ext cx="9779992" cy="443423"/>
      </dsp:txXfrm>
    </dsp:sp>
    <dsp:sp modelId="{D018046B-C0CE-4283-90E4-917B3C88BE70}">
      <dsp:nvSpPr>
        <dsp:cNvPr id="0" name=""/>
        <dsp:cNvSpPr/>
      </dsp:nvSpPr>
      <dsp:spPr>
        <a:xfrm>
          <a:off x="0" y="1860356"/>
          <a:ext cx="9827968" cy="106501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Godot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Cocos2D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Unreal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Unity</a:t>
          </a:r>
          <a:endParaRPr lang="en-US" sz="1600" kern="1200" dirty="0"/>
        </a:p>
      </dsp:txBody>
      <dsp:txXfrm>
        <a:off x="0" y="1860356"/>
        <a:ext cx="9827968" cy="1065015"/>
      </dsp:txXfrm>
    </dsp:sp>
    <dsp:sp modelId="{2E30EAFD-7980-49F4-9562-3CC3C092AAB3}">
      <dsp:nvSpPr>
        <dsp:cNvPr id="0" name=""/>
        <dsp:cNvSpPr/>
      </dsp:nvSpPr>
      <dsp:spPr>
        <a:xfrm>
          <a:off x="0" y="2925371"/>
          <a:ext cx="98279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Advance (sudah bisa memprogram)</a:t>
          </a:r>
          <a:endParaRPr lang="en-US" sz="2100" kern="1200" dirty="0"/>
        </a:p>
      </dsp:txBody>
      <dsp:txXfrm>
        <a:off x="23988" y="2949359"/>
        <a:ext cx="9779992" cy="443423"/>
      </dsp:txXfrm>
    </dsp:sp>
    <dsp:sp modelId="{2CBC8DEE-957E-41C6-8A1E-02F27D3FEF5B}">
      <dsp:nvSpPr>
        <dsp:cNvPr id="0" name=""/>
        <dsp:cNvSpPr/>
      </dsp:nvSpPr>
      <dsp:spPr>
        <a:xfrm>
          <a:off x="0" y="3416772"/>
          <a:ext cx="9827968" cy="106501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Unity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Unreal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CryEngine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DirectX/OpenGL Native</a:t>
          </a:r>
          <a:endParaRPr lang="en-US" sz="1600" kern="1200" dirty="0"/>
        </a:p>
      </dsp:txBody>
      <dsp:txXfrm>
        <a:off x="0" y="3416772"/>
        <a:ext cx="9827968" cy="1065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67" r:id="rId9"/>
    <p:sldLayoutId id="2147483668" r:id="rId10"/>
    <p:sldLayoutId id="2147483681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8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pF46itkeFfGcyO3n6AnXQ" TargetMode="External"/><Relationship Id="rId2" Type="http://schemas.openxmlformats.org/officeDocument/2006/relationships/hyperlink" Target="mailto:abas.setiawan@dsn.dinus.ac.i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id-ID" dirty="0" smtClean="0"/>
              <a:t>Game Development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Abas Setiawan</a:t>
            </a:r>
            <a:endParaRPr lang="en-US" sz="2800" dirty="0"/>
          </a:p>
        </p:txBody>
      </p:sp>
      <p:pic>
        <p:nvPicPr>
          <p:cNvPr id="9" name="Graphic 8" descr="Book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9" y="2653191"/>
            <a:ext cx="1604275" cy="15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Industri </a:t>
            </a:r>
            <a:r>
              <a:rPr lang="id-ID"/>
              <a:t>Video </a:t>
            </a:r>
            <a:r>
              <a:rPr lang="id-ID" smtClean="0"/>
              <a:t>Game (Digital)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9" y="2653191"/>
            <a:ext cx="1604275" cy="15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Fakta Gamer? (Survey Amerika)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46" y="2074252"/>
            <a:ext cx="3726823" cy="4699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69" y="2066622"/>
            <a:ext cx="3479076" cy="4714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35361" y="5446765"/>
            <a:ext cx="4478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https://www.theesa.com/wp-content/uploads/2019/05/2019-Essential-Facts-About-the-Computer-and-Video-Game-Industry.pdf</a:t>
            </a:r>
          </a:p>
        </p:txBody>
      </p:sp>
    </p:spTree>
    <p:extLst>
      <p:ext uri="{BB962C8B-B14F-4D97-AF65-F5344CB8AC3E}">
        <p14:creationId xmlns:p14="http://schemas.microsoft.com/office/powerpoint/2010/main" val="3195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Penjualan (Amerika)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646" y="1986329"/>
            <a:ext cx="3960961" cy="480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607" y="1986329"/>
            <a:ext cx="5859207" cy="3531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36322" y="5670069"/>
            <a:ext cx="562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https://www.theesa.com/wp-content/uploads/2019/05/2019-Essential-Facts-About-the-Computer-and-Video-Game-Industry.pdf</a:t>
            </a:r>
          </a:p>
        </p:txBody>
      </p:sp>
    </p:spTree>
    <p:extLst>
      <p:ext uri="{BB962C8B-B14F-4D97-AF65-F5344CB8AC3E}">
        <p14:creationId xmlns:p14="http://schemas.microsoft.com/office/powerpoint/2010/main" val="41861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Global Market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21935"/>
            <a:ext cx="6344118" cy="3536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23" y="1977536"/>
            <a:ext cx="5830931" cy="32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202" y="588018"/>
            <a:ext cx="10455798" cy="59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Indonesia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646" y="2034852"/>
            <a:ext cx="7860863" cy="45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Pangsa Pasar(console,online</a:t>
            </a:r>
            <a:r>
              <a:rPr lang="id-ID" dirty="0" smtClean="0"/>
              <a:t>,&amp; mobile)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646" y="2058002"/>
            <a:ext cx="7218142" cy="44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Game Development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9" y="2653191"/>
            <a:ext cx="1604275" cy="15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Target Audience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Demografis</a:t>
            </a:r>
            <a:endParaRPr lang="en-US" sz="2800" b="1" dirty="0" smtClean="0"/>
          </a:p>
          <a:p>
            <a:pPr lvl="1"/>
            <a:r>
              <a:rPr lang="en-US" dirty="0" err="1" smtClean="0"/>
              <a:t>Umur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</a:t>
            </a:r>
            <a:r>
              <a:rPr lang="en-US" dirty="0" err="1" smtClean="0"/>
              <a:t>Kebudayaan</a:t>
            </a:r>
            <a:endParaRPr lang="en-US" dirty="0" smtClean="0"/>
          </a:p>
          <a:p>
            <a:r>
              <a:rPr lang="en-US" sz="2800" b="1" dirty="0" smtClean="0"/>
              <a:t>Core vs. Casual Gamer</a:t>
            </a:r>
            <a:endParaRPr lang="id-ID" sz="2800" b="1" dirty="0" smtClean="0"/>
          </a:p>
          <a:p>
            <a:r>
              <a:rPr lang="id-ID" sz="2800" b="1" dirty="0" smtClean="0"/>
              <a:t>Generasi X,Y,Z,Milenial</a:t>
            </a:r>
            <a:endParaRPr lang="id-ID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13" y="3221411"/>
            <a:ext cx="5345587" cy="36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Platform</a:t>
            </a:r>
            <a:endParaRPr lang="id-ID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46" y="2112595"/>
            <a:ext cx="10054354" cy="4175001"/>
          </a:xfrm>
        </p:spPr>
      </p:pic>
      <p:sp>
        <p:nvSpPr>
          <p:cNvPr id="6" name="Rectangle 5"/>
          <p:cNvSpPr/>
          <p:nvPr/>
        </p:nvSpPr>
        <p:spPr>
          <a:xfrm>
            <a:off x="2137646" y="6211669"/>
            <a:ext cx="9542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https://blogs.unity3d.com/2019/03/01/unity-ml-agents-toolkit-v0-7-a-leap-towards-cross-platform-inference/</a:t>
            </a:r>
          </a:p>
        </p:txBody>
      </p:sp>
    </p:spTree>
    <p:extLst>
      <p:ext uri="{BB962C8B-B14F-4D97-AF65-F5344CB8AC3E}">
        <p14:creationId xmlns:p14="http://schemas.microsoft.com/office/powerpoint/2010/main" val="15944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Saya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42" y="2059501"/>
            <a:ext cx="10018713" cy="4548747"/>
          </a:xfrm>
        </p:spPr>
        <p:txBody>
          <a:bodyPr>
            <a:normAutofit/>
          </a:bodyPr>
          <a:lstStyle/>
          <a:p>
            <a:r>
              <a:rPr lang="id-ID" dirty="0" smtClean="0"/>
              <a:t>S1 Universitas Dian Nuswantoro, Semarang</a:t>
            </a:r>
          </a:p>
          <a:p>
            <a:r>
              <a:rPr lang="id-ID" dirty="0"/>
              <a:t>S2 Universitas Gadjah Mada, </a:t>
            </a:r>
            <a:r>
              <a:rPr lang="id-ID" dirty="0" smtClean="0"/>
              <a:t>Yogyakarta</a:t>
            </a:r>
          </a:p>
          <a:p>
            <a:r>
              <a:rPr lang="id-ID" dirty="0" smtClean="0"/>
              <a:t>Programmer PT</a:t>
            </a:r>
            <a:r>
              <a:rPr lang="id-ID" dirty="0"/>
              <a:t>. Gameloft </a:t>
            </a:r>
            <a:r>
              <a:rPr lang="id-ID" dirty="0" smtClean="0"/>
              <a:t>Indonesia, Yogyakarta (2013-2014)</a:t>
            </a:r>
          </a:p>
          <a:p>
            <a:r>
              <a:rPr lang="en-US" dirty="0" err="1" smtClean="0"/>
              <a:t>Dosen</a:t>
            </a:r>
            <a:r>
              <a:rPr lang="en-US" dirty="0" smtClean="0"/>
              <a:t> di </a:t>
            </a:r>
            <a:r>
              <a:rPr lang="en-US" dirty="0" err="1" smtClean="0"/>
              <a:t>Universitas</a:t>
            </a:r>
            <a:r>
              <a:rPr lang="en-US" dirty="0" smtClean="0"/>
              <a:t> Dian </a:t>
            </a:r>
            <a:r>
              <a:rPr lang="en-US" dirty="0" err="1" smtClean="0"/>
              <a:t>Nuswantoro</a:t>
            </a:r>
            <a:r>
              <a:rPr lang="id-ID" dirty="0" smtClean="0"/>
              <a:t>,</a:t>
            </a:r>
            <a:r>
              <a:rPr lang="en-US" dirty="0" smtClean="0"/>
              <a:t> Semarang</a:t>
            </a:r>
            <a:r>
              <a:rPr lang="id-ID" dirty="0" smtClean="0"/>
              <a:t> (2014-skg)</a:t>
            </a:r>
            <a:endParaRPr lang="en-US" dirty="0" smtClean="0"/>
          </a:p>
          <a:p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S1</a:t>
            </a:r>
            <a:r>
              <a:rPr lang="id-ID" dirty="0" smtClean="0"/>
              <a:t>, Fakultas Ilmu Komputer</a:t>
            </a:r>
            <a:endParaRPr lang="en-US" dirty="0" smtClean="0"/>
          </a:p>
          <a:p>
            <a:r>
              <a:rPr lang="en-US" dirty="0" smtClean="0"/>
              <a:t>Research Interest</a:t>
            </a:r>
            <a:r>
              <a:rPr lang="id-ID" dirty="0" smtClean="0"/>
              <a:t> &amp; Spesialisasi</a:t>
            </a:r>
            <a:r>
              <a:rPr lang="en-US" dirty="0" smtClean="0"/>
              <a:t>:</a:t>
            </a:r>
          </a:p>
          <a:p>
            <a:pPr lvl="1"/>
            <a:r>
              <a:rPr lang="id-ID" b="1" dirty="0" smtClean="0"/>
              <a:t>Game Development</a:t>
            </a:r>
          </a:p>
          <a:p>
            <a:pPr lvl="1"/>
            <a:r>
              <a:rPr lang="en-US" b="1" dirty="0"/>
              <a:t>Virtual/Augmented </a:t>
            </a:r>
            <a:r>
              <a:rPr lang="en-US" b="1" dirty="0" smtClean="0"/>
              <a:t>Reality</a:t>
            </a:r>
            <a:endParaRPr lang="id-ID" b="1" dirty="0" smtClean="0"/>
          </a:p>
          <a:p>
            <a:pPr lvl="1"/>
            <a:r>
              <a:rPr lang="id-ID" b="1" dirty="0" smtClean="0"/>
              <a:t>Deep Learning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47" y="5854606"/>
            <a:ext cx="3932653" cy="10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Teknologi</a:t>
            </a:r>
            <a:r>
              <a:rPr lang="en-US" b="1" dirty="0" smtClean="0"/>
              <a:t> Game (</a:t>
            </a:r>
            <a:r>
              <a:rPr lang="en-US" b="1" dirty="0" err="1" smtClean="0"/>
              <a:t>sudut</a:t>
            </a:r>
            <a:r>
              <a:rPr lang="en-US" b="1" dirty="0" smtClean="0"/>
              <a:t> </a:t>
            </a:r>
            <a:r>
              <a:rPr lang="en-US" b="1" dirty="0" err="1" smtClean="0"/>
              <a:t>pandang</a:t>
            </a:r>
            <a:r>
              <a:rPr lang="en-US" b="1" dirty="0" smtClean="0"/>
              <a:t> user)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TARGET AUDIENCE</a:t>
            </a:r>
          </a:p>
          <a:p>
            <a:endParaRPr lang="en-US" b="1" dirty="0"/>
          </a:p>
          <a:p>
            <a:r>
              <a:rPr lang="en-US" b="1" dirty="0" smtClean="0"/>
              <a:t>GAME DESIGN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TECHNICAL DETAILS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59740" y="2244968"/>
            <a:ext cx="3267636" cy="3296773"/>
            <a:chOff x="4859848" y="3247462"/>
            <a:chExt cx="3267636" cy="3296773"/>
          </a:xfrm>
        </p:grpSpPr>
        <p:sp>
          <p:nvSpPr>
            <p:cNvPr id="4" name="Rectangle 3"/>
            <p:cNvSpPr/>
            <p:nvPr/>
          </p:nvSpPr>
          <p:spPr>
            <a:xfrm>
              <a:off x="4859848" y="6019800"/>
              <a:ext cx="3267636" cy="5244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HARDWARE</a:t>
              </a:r>
              <a:endParaRPr lang="id-ID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59848" y="5381065"/>
              <a:ext cx="3267636" cy="5244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OPERATING SYSTEM</a:t>
              </a:r>
              <a:endParaRPr lang="id-ID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59848" y="4628030"/>
              <a:ext cx="3267636" cy="5244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MIDDLEWARE/ENGINE</a:t>
              </a:r>
              <a:endParaRPr lang="id-ID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9848" y="3966881"/>
              <a:ext cx="3267636" cy="5244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GAME CODE</a:t>
              </a:r>
              <a:endParaRPr lang="id-ID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59848" y="3247462"/>
              <a:ext cx="1540952" cy="5244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GRAPHICS</a:t>
              </a:r>
              <a:endParaRPr lang="id-ID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35271" y="3247462"/>
              <a:ext cx="1592213" cy="5244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SOUNDS</a:t>
              </a:r>
              <a:endParaRPr lang="id-ID" b="1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5398434" y="2161725"/>
            <a:ext cx="13447" cy="3536577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63746" y="2161725"/>
            <a:ext cx="13447" cy="3536577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Game Dev Team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138363" y="2162175"/>
          <a:ext cx="9613900" cy="255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092">
                <a:tc>
                  <a:txBody>
                    <a:bodyPr/>
                    <a:lstStyle/>
                    <a:p>
                      <a:r>
                        <a:rPr lang="en-US" dirty="0" smtClean="0"/>
                        <a:t>DESKRIPSI PEKERJAAN</a:t>
                      </a:r>
                      <a:endParaRPr lang="id-ID" dirty="0"/>
                    </a:p>
                  </a:txBody>
                  <a:tcPr marL="87745" marR="8774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PERAN</a:t>
                      </a:r>
                      <a:endParaRPr lang="id-ID" dirty="0"/>
                    </a:p>
                  </a:txBody>
                  <a:tcPr marL="87745" marR="87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92">
                <a:tc>
                  <a:txBody>
                    <a:bodyPr/>
                    <a:lstStyle/>
                    <a:p>
                      <a:r>
                        <a:rPr lang="en-US" dirty="0" smtClean="0"/>
                        <a:t>ARSITEK</a:t>
                      </a:r>
                      <a:endParaRPr lang="id-ID" dirty="0"/>
                    </a:p>
                  </a:txBody>
                  <a:tcPr marL="87745" marR="8774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DESIGNER</a:t>
                      </a:r>
                      <a:endParaRPr lang="id-ID" dirty="0"/>
                    </a:p>
                  </a:txBody>
                  <a:tcPr marL="87745" marR="87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92">
                <a:tc>
                  <a:txBody>
                    <a:bodyPr/>
                    <a:lstStyle/>
                    <a:p>
                      <a:r>
                        <a:rPr lang="en-US" dirty="0" smtClean="0"/>
                        <a:t>MANAGER / SUPERVISOR</a:t>
                      </a:r>
                      <a:endParaRPr lang="id-ID" dirty="0"/>
                    </a:p>
                  </a:txBody>
                  <a:tcPr marL="87745" marR="8774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PRODUCER</a:t>
                      </a:r>
                      <a:endParaRPr lang="id-ID" dirty="0"/>
                    </a:p>
                  </a:txBody>
                  <a:tcPr marL="87745" marR="87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92">
                <a:tc>
                  <a:txBody>
                    <a:bodyPr/>
                    <a:lstStyle/>
                    <a:p>
                      <a:r>
                        <a:rPr lang="en-US" dirty="0" smtClean="0"/>
                        <a:t>TUKANG, PERAKIT, IMPLEMENTATOR</a:t>
                      </a:r>
                      <a:endParaRPr lang="id-ID" dirty="0"/>
                    </a:p>
                  </a:txBody>
                  <a:tcPr marL="87745" marR="8774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PROGRAMMER</a:t>
                      </a:r>
                      <a:endParaRPr lang="id-ID" dirty="0"/>
                    </a:p>
                  </a:txBody>
                  <a:tcPr marL="87745" marR="87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92">
                <a:tc>
                  <a:txBody>
                    <a:bodyPr/>
                    <a:lstStyle/>
                    <a:p>
                      <a:r>
                        <a:rPr lang="en-US" dirty="0" smtClean="0"/>
                        <a:t>DESIGNER</a:t>
                      </a:r>
                      <a:r>
                        <a:rPr lang="en-US" baseline="0" dirty="0" smtClean="0"/>
                        <a:t> INTERIOR / PELUKIS / LANSCAPER</a:t>
                      </a:r>
                      <a:endParaRPr lang="id-ID" dirty="0"/>
                    </a:p>
                  </a:txBody>
                  <a:tcPr marL="87745" marR="8774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ARTISTS</a:t>
                      </a:r>
                      <a:endParaRPr lang="id-ID" dirty="0"/>
                    </a:p>
                  </a:txBody>
                  <a:tcPr marL="87745" marR="87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Team</a:t>
            </a:r>
            <a:endParaRPr lang="id-ID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Small	 (1-5</a:t>
            </a:r>
            <a:r>
              <a:rPr lang="id-ID" b="1" dirty="0" smtClean="0"/>
              <a:t> orang</a:t>
            </a:r>
            <a:r>
              <a:rPr lang="en-US" b="1" dirty="0" smtClean="0"/>
              <a:t>)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749" y="3028949"/>
            <a:ext cx="3626601" cy="2455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Medium (4-25</a:t>
            </a:r>
            <a:r>
              <a:rPr lang="id-ID" b="1" dirty="0" smtClean="0"/>
              <a:t> orang</a:t>
            </a:r>
            <a:r>
              <a:rPr lang="en-US" b="1" dirty="0" smtClean="0"/>
              <a:t>)</a:t>
            </a:r>
            <a:endParaRPr lang="id-ID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13966" y="3028949"/>
            <a:ext cx="3310627" cy="299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27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TEAM SKALA BESAR</a:t>
            </a:r>
            <a:br>
              <a:rPr lang="en-US" b="1" dirty="0" smtClean="0"/>
            </a:br>
            <a:r>
              <a:rPr lang="en-US" b="1" dirty="0" smtClean="0"/>
              <a:t>(25+)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541" y="2559424"/>
            <a:ext cx="3253032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52" y="2897561"/>
            <a:ext cx="41243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Game Development Process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88" t="33281" r="20333" b="4981"/>
          <a:stretch/>
        </p:blipFill>
        <p:spPr>
          <a:xfrm>
            <a:off x="1758461" y="1961547"/>
            <a:ext cx="8132886" cy="48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Untuk mulai membuat Game, </a:t>
            </a:r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butuhkan</a:t>
            </a:r>
            <a:r>
              <a:rPr lang="en-US" b="1" dirty="0" smtClean="0"/>
              <a:t>?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621706"/>
              </p:ext>
            </p:extLst>
          </p:nvPr>
        </p:nvGraphicFramePr>
        <p:xfrm>
          <a:off x="2138363" y="2162175"/>
          <a:ext cx="9613900" cy="370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3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membuat-nya</a:t>
            </a:r>
            <a:r>
              <a:rPr lang="en-US" b="1" dirty="0" smtClean="0"/>
              <a:t>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Opsi</a:t>
            </a:r>
            <a:r>
              <a:rPr lang="en-US" dirty="0" smtClean="0"/>
              <a:t> 1 –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!!</a:t>
            </a:r>
          </a:p>
          <a:p>
            <a:pPr lvl="1"/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fungsionalitas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game (core game)</a:t>
            </a:r>
          </a:p>
          <a:p>
            <a:pPr lvl="1"/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fitur-fitur</a:t>
            </a:r>
            <a:r>
              <a:rPr lang="en-US" dirty="0" smtClean="0"/>
              <a:t> game yang </a:t>
            </a:r>
            <a:r>
              <a:rPr lang="en-US" dirty="0" err="1" smtClean="0"/>
              <a:t>spesifik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game logic </a:t>
            </a:r>
            <a:r>
              <a:rPr lang="en-US" dirty="0" err="1" smtClean="0"/>
              <a:t>dan</a:t>
            </a:r>
            <a:r>
              <a:rPr lang="en-US" dirty="0" smtClean="0"/>
              <a:t> game assets)</a:t>
            </a:r>
          </a:p>
          <a:p>
            <a:r>
              <a:rPr lang="en-US" dirty="0" err="1" smtClean="0"/>
              <a:t>Opsi</a:t>
            </a:r>
            <a:r>
              <a:rPr lang="en-US" dirty="0" smtClean="0"/>
              <a:t> 2 – </a:t>
            </a:r>
            <a:r>
              <a:rPr lang="en-US" b="1" dirty="0" err="1" smtClean="0"/>
              <a:t>Gunakan</a:t>
            </a:r>
            <a:r>
              <a:rPr lang="en-US" dirty="0" smtClean="0"/>
              <a:t> Game Engine</a:t>
            </a:r>
          </a:p>
          <a:p>
            <a:pPr lvl="1"/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fungsionalitas</a:t>
            </a:r>
            <a:r>
              <a:rPr lang="en-US" dirty="0" smtClean="0"/>
              <a:t> core game </a:t>
            </a:r>
          </a:p>
          <a:p>
            <a:pPr lvl="1"/>
            <a:r>
              <a:rPr lang="en-US" dirty="0" err="1" smtClean="0"/>
              <a:t>Kembangkan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game engine </a:t>
            </a:r>
            <a:r>
              <a:rPr lang="en-US" dirty="0" err="1" smtClean="0"/>
              <a:t>pada</a:t>
            </a:r>
            <a:r>
              <a:rPr lang="en-US" dirty="0" smtClean="0"/>
              <a:t> Game </a:t>
            </a:r>
            <a:r>
              <a:rPr lang="en-US" dirty="0" err="1" smtClean="0"/>
              <a:t>Technologi</a:t>
            </a:r>
            <a:r>
              <a:rPr lang="en-US" dirty="0" smtClean="0"/>
              <a:t> diagram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lvl="1"/>
            <a:r>
              <a:rPr lang="en-US" b="1" dirty="0" err="1" smtClean="0"/>
              <a:t>Fokus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elemen</a:t>
            </a:r>
            <a:r>
              <a:rPr lang="en-US" b="1" dirty="0" smtClean="0"/>
              <a:t> yang </a:t>
            </a:r>
            <a:r>
              <a:rPr lang="en-US" b="1" dirty="0" err="1" smtClean="0"/>
              <a:t>unik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game yang </a:t>
            </a:r>
            <a:r>
              <a:rPr lang="en-US" b="1" dirty="0" err="1" smtClean="0"/>
              <a:t>akan</a:t>
            </a:r>
            <a:r>
              <a:rPr lang="en-US" b="1" dirty="0" smtClean="0"/>
              <a:t> di </a:t>
            </a:r>
            <a:r>
              <a:rPr lang="en-US" b="1" dirty="0" err="1" smtClean="0"/>
              <a:t>buat</a:t>
            </a:r>
            <a:endParaRPr lang="en-US" b="1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70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Game Engine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667549"/>
              </p:ext>
            </p:extLst>
          </p:nvPr>
        </p:nvGraphicFramePr>
        <p:xfrm>
          <a:off x="202225" y="2041769"/>
          <a:ext cx="11764104" cy="44246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60684">
                  <a:extLst>
                    <a:ext uri="{9D8B030D-6E8A-4147-A177-3AD203B41FA5}">
                      <a16:colId xmlns:a16="http://schemas.microsoft.com/office/drawing/2014/main" val="49706029"/>
                    </a:ext>
                  </a:extLst>
                </a:gridCol>
                <a:gridCol w="1960684">
                  <a:extLst>
                    <a:ext uri="{9D8B030D-6E8A-4147-A177-3AD203B41FA5}">
                      <a16:colId xmlns:a16="http://schemas.microsoft.com/office/drawing/2014/main" val="548680113"/>
                    </a:ext>
                  </a:extLst>
                </a:gridCol>
                <a:gridCol w="1960684">
                  <a:extLst>
                    <a:ext uri="{9D8B030D-6E8A-4147-A177-3AD203B41FA5}">
                      <a16:colId xmlns:a16="http://schemas.microsoft.com/office/drawing/2014/main" val="4084669808"/>
                    </a:ext>
                  </a:extLst>
                </a:gridCol>
                <a:gridCol w="1960684">
                  <a:extLst>
                    <a:ext uri="{9D8B030D-6E8A-4147-A177-3AD203B41FA5}">
                      <a16:colId xmlns:a16="http://schemas.microsoft.com/office/drawing/2014/main" val="794476731"/>
                    </a:ext>
                  </a:extLst>
                </a:gridCol>
                <a:gridCol w="1960684">
                  <a:extLst>
                    <a:ext uri="{9D8B030D-6E8A-4147-A177-3AD203B41FA5}">
                      <a16:colId xmlns:a16="http://schemas.microsoft.com/office/drawing/2014/main" val="1466119539"/>
                    </a:ext>
                  </a:extLst>
                </a:gridCol>
                <a:gridCol w="1960684">
                  <a:extLst>
                    <a:ext uri="{9D8B030D-6E8A-4147-A177-3AD203B41FA5}">
                      <a16:colId xmlns:a16="http://schemas.microsoft.com/office/drawing/2014/main" val="736632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Game engine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Bahasa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Dukungan Platform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License/price</a:t>
                      </a:r>
                      <a:endParaRPr lang="id-ID" sz="1600" dirty="0" smtClean="0"/>
                    </a:p>
                    <a:p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25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Unity 3D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C#,</a:t>
                      </a:r>
                      <a:r>
                        <a:rPr lang="id-ID" sz="1600" baseline="0" dirty="0" smtClean="0"/>
                        <a:t> 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JavaScript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d-ID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ampir semua platform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 (basic tetap 3D)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Free vers</a:t>
                      </a:r>
                      <a:r>
                        <a:rPr lang="id-ID" sz="1600" baseline="0" dirty="0" smtClean="0"/>
                        <a:t>i personal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9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Unreal engine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C++,</a:t>
                      </a:r>
                    </a:p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VisualScripting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Hampir semua platform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Tidak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Free/open source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8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CryEngine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C++,Lua,C#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Desktop dan Console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Tidak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Open</a:t>
                      </a:r>
                      <a:r>
                        <a:rPr lang="id-ID" sz="1600" baseline="0" dirty="0" smtClean="0"/>
                        <a:t>/Royalti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3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Cocos2d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C++, Objective-C, Python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Hampir</a:t>
                      </a:r>
                      <a:r>
                        <a:rPr lang="id-ID" sz="1600" baseline="0" dirty="0" smtClean="0"/>
                        <a:t> semua platform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Tidak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Free/open</a:t>
                      </a:r>
                      <a:r>
                        <a:rPr lang="id-ID" sz="1600" baseline="0" dirty="0" smtClean="0"/>
                        <a:t> source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9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Construct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HTML5/</a:t>
                      </a:r>
                      <a:r>
                        <a:rPr lang="id-ID" sz="1600" baseline="0" dirty="0" smtClean="0"/>
                        <a:t> Visual Programming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Berbasis</a:t>
                      </a:r>
                      <a:r>
                        <a:rPr lang="id-ID" sz="1600" baseline="0" dirty="0" smtClean="0"/>
                        <a:t> Browser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Tidak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Free/Berbayar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7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Godot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GDScript/portabel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Desktop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Tidak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Free/open</a:t>
                      </a:r>
                      <a:r>
                        <a:rPr lang="id-ID" sz="1600" baseline="0" dirty="0" smtClean="0"/>
                        <a:t> source</a:t>
                      </a:r>
                      <a:endParaRPr lang="id-ID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8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Buildbox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Visual Programming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IOS,Android,Windows</a:t>
                      </a:r>
                      <a:r>
                        <a:rPr lang="id-ID" sz="1600" baseline="0" dirty="0" smtClean="0"/>
                        <a:t>,Steam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Tidak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Berbayar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8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Rekomendasi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42199"/>
              </p:ext>
            </p:extLst>
          </p:nvPr>
        </p:nvGraphicFramePr>
        <p:xfrm>
          <a:off x="2138363" y="2162174"/>
          <a:ext cx="9827968" cy="455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2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Kunci (Alur Development)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454680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Mulailah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b="1" dirty="0"/>
              <a:t>IDE KEREN</a:t>
            </a:r>
          </a:p>
          <a:p>
            <a:r>
              <a:rPr lang="en-US" dirty="0" err="1"/>
              <a:t>Mecari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ide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.</a:t>
            </a:r>
          </a:p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ide game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keren</a:t>
            </a:r>
            <a:r>
              <a:rPr lang="en-US" dirty="0"/>
              <a:t>?</a:t>
            </a:r>
          </a:p>
          <a:p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game </a:t>
            </a:r>
            <a:r>
              <a:rPr lang="en-US" dirty="0" err="1"/>
              <a:t>itu</a:t>
            </a:r>
            <a:r>
              <a:rPr lang="en-US" dirty="0"/>
              <a:t>?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?</a:t>
            </a:r>
          </a:p>
          <a:p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/Platform </a:t>
            </a:r>
            <a:r>
              <a:rPr lang="en-US" dirty="0" err="1"/>
              <a:t>apa</a:t>
            </a:r>
            <a:r>
              <a:rPr lang="en-US" dirty="0"/>
              <a:t>?</a:t>
            </a:r>
          </a:p>
          <a:p>
            <a:r>
              <a:rPr lang="en-US" dirty="0"/>
              <a:t>Game Play? </a:t>
            </a:r>
            <a:r>
              <a:rPr lang="en-US" dirty="0" err="1"/>
              <a:t>Mekanik</a:t>
            </a:r>
            <a:r>
              <a:rPr lang="en-US" dirty="0"/>
              <a:t>? Rule? </a:t>
            </a:r>
            <a:r>
              <a:rPr lang="en-US" dirty="0" err="1"/>
              <a:t>Aset</a:t>
            </a:r>
            <a:r>
              <a:rPr lang="en-US" dirty="0"/>
              <a:t> game?</a:t>
            </a:r>
          </a:p>
          <a:p>
            <a:r>
              <a:rPr lang="en-US" dirty="0" err="1"/>
              <a:t>Desain</a:t>
            </a:r>
            <a:r>
              <a:rPr lang="en-US" dirty="0"/>
              <a:t>? </a:t>
            </a:r>
            <a:r>
              <a:rPr lang="en-US" dirty="0" err="1"/>
              <a:t>Karakter</a:t>
            </a:r>
            <a:r>
              <a:rPr lang="en-US" dirty="0"/>
              <a:t>? Scene? </a:t>
            </a:r>
            <a:r>
              <a:rPr lang="en-US" dirty="0" err="1"/>
              <a:t>Transisi</a:t>
            </a:r>
            <a:r>
              <a:rPr lang="en-US" dirty="0" smtClean="0"/>
              <a:t>?</a:t>
            </a:r>
            <a:endParaRPr lang="id-ID" dirty="0" smtClean="0"/>
          </a:p>
          <a:p>
            <a:r>
              <a:rPr lang="id-ID" dirty="0" smtClean="0"/>
              <a:t>Game Design Document (GDD)</a:t>
            </a:r>
            <a:endParaRPr lang="en-US" dirty="0"/>
          </a:p>
          <a:p>
            <a:r>
              <a:rPr lang="en-US" dirty="0" err="1"/>
              <a:t>Implementasi</a:t>
            </a:r>
            <a:r>
              <a:rPr lang="en-US" dirty="0"/>
              <a:t>?</a:t>
            </a:r>
          </a:p>
          <a:p>
            <a:r>
              <a:rPr lang="en-US" dirty="0"/>
              <a:t>Testing?</a:t>
            </a:r>
          </a:p>
          <a:p>
            <a:r>
              <a:rPr lang="en-US" dirty="0"/>
              <a:t>Lain-lain..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63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Konten </a:t>
            </a:r>
            <a:r>
              <a:rPr lang="en-US" b="1" dirty="0" err="1" smtClean="0"/>
              <a:t>Pembahasan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504914"/>
              </p:ext>
            </p:extLst>
          </p:nvPr>
        </p:nvGraphicFramePr>
        <p:xfrm>
          <a:off x="2138363" y="2162175"/>
          <a:ext cx="9613900" cy="370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6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Kendala/Tantangan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Kurangnya niat </a:t>
            </a:r>
            <a:r>
              <a:rPr lang="id-ID" dirty="0" smtClean="0">
                <a:sym typeface="Wingdings" panose="05000000000000000000" pitchFamily="2" charset="2"/>
              </a:rPr>
              <a:t> Mulai saja dulu</a:t>
            </a:r>
            <a:endParaRPr lang="id-ID" dirty="0" smtClean="0"/>
          </a:p>
          <a:p>
            <a:r>
              <a:rPr lang="id-ID" dirty="0" smtClean="0"/>
              <a:t>Kurang berpikir kreatif </a:t>
            </a:r>
            <a:r>
              <a:rPr lang="id-ID" dirty="0" smtClean="0">
                <a:sym typeface="Wingdings" panose="05000000000000000000" pitchFamily="2" charset="2"/>
              </a:rPr>
              <a:t> Cari inspirasi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Sudah membuat game tetapi tidak laku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 Adakah sesuatu yang unik (berbeda dengan game sejenis) di game-mu?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 Mekanisme model bisnis/marketing?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 Partnership?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 Adakah Q/A (tester)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Tim yang kurang solid  Tempatkan seseorang ditempat yang benar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Lemah pemrograman  berlatih lebih banyak, 3x sehari setelah makan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Men-develop Game tidak pernah di rilis?  Ada Game Design Document?</a:t>
            </a:r>
          </a:p>
          <a:p>
            <a:endParaRPr lang="id-ID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41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“Daripada hanya bermain game, bagaimana kalau mulai sekarang anda membuat game?”</a:t>
            </a:r>
          </a:p>
          <a:p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abas.setiawan@dsn.dinus.ac.id</a:t>
            </a:r>
            <a:endParaRPr lang="id-ID" dirty="0" smtClean="0"/>
          </a:p>
          <a:p>
            <a:r>
              <a:rPr lang="id-ID" dirty="0" smtClean="0"/>
              <a:t>Youtube Channel</a:t>
            </a:r>
            <a:r>
              <a:rPr lang="id-ID" dirty="0"/>
              <a:t>: </a:t>
            </a:r>
            <a:r>
              <a:rPr lang="id-ID" dirty="0">
                <a:hlinkClick r:id="rId3"/>
              </a:rPr>
              <a:t>https://</a:t>
            </a:r>
            <a:r>
              <a:rPr lang="id-ID" dirty="0" smtClean="0">
                <a:hlinkClick r:id="rId3"/>
              </a:rPr>
              <a:t>www.youtube.com/channel/UCYpF46itkeFfGcyO3n6AnXQ</a:t>
            </a:r>
            <a:r>
              <a:rPr lang="id-ID" dirty="0" smtClean="0"/>
              <a:t> 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15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Game Konvensional vs Game Digital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9" y="2653191"/>
            <a:ext cx="1604275" cy="15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“</a:t>
            </a:r>
            <a:r>
              <a:rPr lang="id-ID" b="1" dirty="0" smtClean="0"/>
              <a:t>Bermain</a:t>
            </a:r>
            <a:r>
              <a:rPr lang="en-US" b="1" dirty="0" smtClean="0"/>
              <a:t>”?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644" y="5277769"/>
            <a:ext cx="9740764" cy="14571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b="1" dirty="0" smtClean="0"/>
              <a:t>Bermain (</a:t>
            </a:r>
            <a:r>
              <a:rPr lang="en-US" b="1" dirty="0" smtClean="0"/>
              <a:t>Play</a:t>
            </a:r>
            <a:r>
              <a:rPr lang="id-ID" b="1" dirty="0" smtClean="0"/>
              <a:t>)</a:t>
            </a:r>
            <a:r>
              <a:rPr lang="en-US" dirty="0" smtClean="0"/>
              <a:t> </a:t>
            </a:r>
            <a:r>
              <a:rPr lang="id-ID" dirty="0" smtClean="0"/>
              <a:t>adalah </a:t>
            </a:r>
            <a:r>
              <a:rPr lang="id-ID" dirty="0"/>
              <a:t>kegiatan </a:t>
            </a:r>
            <a:r>
              <a:rPr lang="id-ID" dirty="0" smtClean="0"/>
              <a:t>sukarela</a:t>
            </a:r>
            <a:r>
              <a:rPr lang="en-US" dirty="0" smtClean="0"/>
              <a:t> yang </a:t>
            </a:r>
            <a:r>
              <a:rPr lang="id-ID" dirty="0" smtClean="0"/>
              <a:t>melibatkan </a:t>
            </a:r>
            <a:r>
              <a:rPr lang="en-US" dirty="0" err="1" smtClean="0"/>
              <a:t>aktivitas</a:t>
            </a:r>
            <a:r>
              <a:rPr lang="id-ID" dirty="0" smtClean="0"/>
              <a:t> </a:t>
            </a:r>
            <a:r>
              <a:rPr lang="id-ID" dirty="0"/>
              <a:t>fisik</a:t>
            </a:r>
            <a:br>
              <a:rPr lang="id-ID" dirty="0"/>
            </a:br>
            <a:r>
              <a:rPr lang="id-ID" dirty="0" smtClean="0"/>
              <a:t>yang </a:t>
            </a:r>
            <a:r>
              <a:rPr lang="id-ID" b="1" dirty="0" smtClean="0"/>
              <a:t>menyenangkan</a:t>
            </a:r>
            <a:r>
              <a:rPr lang="en-US" dirty="0" smtClean="0"/>
              <a:t> </a:t>
            </a:r>
            <a:r>
              <a:rPr lang="id-ID" dirty="0" smtClean="0"/>
              <a:t>untuk </a:t>
            </a:r>
            <a:r>
              <a:rPr lang="id-ID" dirty="0"/>
              <a:t>kepentingan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id-ID" dirty="0" smtClean="0"/>
              <a:t>sendir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id-ID" sz="2000" dirty="0"/>
              <a:t>Lloyd P. </a:t>
            </a:r>
            <a:r>
              <a:rPr lang="id-ID" sz="2000" dirty="0" smtClean="0"/>
              <a:t>Rieber</a:t>
            </a:r>
            <a:r>
              <a:rPr lang="en-US" sz="2000" dirty="0" smtClean="0"/>
              <a:t> - </a:t>
            </a:r>
            <a:r>
              <a:rPr lang="en-US" sz="2000" i="1" dirty="0"/>
              <a:t>Professor</a:t>
            </a:r>
            <a:r>
              <a:rPr lang="en-US" sz="2000" dirty="0"/>
              <a:t>, Department of Career and Information Studies (Learning, Design, and Technology) The University of Georgia College of </a:t>
            </a:r>
            <a:r>
              <a:rPr lang="en-US" sz="2000" dirty="0" smtClean="0"/>
              <a:t>Education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38" y="2105710"/>
            <a:ext cx="7367953" cy="3172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84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“Game (non-digital)”?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644" y="5064368"/>
            <a:ext cx="9613861" cy="15210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Game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yang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r>
              <a:rPr lang="id-ID" sz="2000" dirty="0"/>
              <a:t>Clark C. </a:t>
            </a:r>
            <a:r>
              <a:rPr lang="id-ID" sz="2000" dirty="0" smtClean="0"/>
              <a:t>Abt</a:t>
            </a:r>
            <a:r>
              <a:rPr lang="en-US" sz="2000" dirty="0" smtClean="0"/>
              <a:t> - </a:t>
            </a:r>
            <a:r>
              <a:rPr lang="en-US" sz="2000" dirty="0" err="1"/>
              <a:t>Abt</a:t>
            </a:r>
            <a:r>
              <a:rPr lang="en-US" sz="2000" dirty="0"/>
              <a:t> C. (1970). </a:t>
            </a:r>
            <a:r>
              <a:rPr lang="en-US" sz="2000" i="1" dirty="0"/>
              <a:t>Serious Games</a:t>
            </a:r>
            <a:r>
              <a:rPr lang="en-US" sz="2000" dirty="0"/>
              <a:t>. New York: </a:t>
            </a:r>
            <a:r>
              <a:rPr lang="en-US" sz="2000" dirty="0" smtClean="0"/>
              <a:t>The </a:t>
            </a:r>
            <a:r>
              <a:rPr lang="id-ID" sz="2000" dirty="0" smtClean="0"/>
              <a:t>Viking </a:t>
            </a:r>
            <a:r>
              <a:rPr lang="id-ID" sz="2000" dirty="0"/>
              <a:t>Press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10" y="2052556"/>
            <a:ext cx="4443779" cy="2828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18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Arti</a:t>
            </a:r>
            <a:r>
              <a:rPr lang="en-US" b="1" dirty="0" smtClean="0"/>
              <a:t> “Game (non-digital)” yang lain </a:t>
            </a:r>
            <a:br>
              <a:rPr lang="en-US" b="1" dirty="0" smtClean="0"/>
            </a:br>
            <a:r>
              <a:rPr lang="en-US" sz="2700" b="1" dirty="0" err="1" smtClean="0"/>
              <a:t>Prensky</a:t>
            </a:r>
            <a:r>
              <a:rPr lang="en-US" sz="2700" b="1" dirty="0" smtClean="0"/>
              <a:t> </a:t>
            </a:r>
            <a:r>
              <a:rPr lang="en-US" sz="2700" b="1" dirty="0"/>
              <a:t>M. (2001). </a:t>
            </a:r>
            <a:r>
              <a:rPr lang="en-US" sz="2700" b="1" i="1" dirty="0"/>
              <a:t>Digital Game-Based </a:t>
            </a:r>
            <a:r>
              <a:rPr lang="en-US" sz="2700" b="1" i="1" dirty="0" smtClean="0"/>
              <a:t>Learning,</a:t>
            </a:r>
            <a:r>
              <a:rPr lang="id-ID" sz="2700" b="1" dirty="0" smtClean="0"/>
              <a:t>McGraw-Hill</a:t>
            </a:r>
            <a:endParaRPr lang="id-ID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kesenangan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.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 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id-ID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adaptif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Game </a:t>
            </a:r>
            <a:r>
              <a:rPr lang="id-ID" dirty="0"/>
              <a:t>memiliki hasil dan umpan balik. </a:t>
            </a:r>
            <a:endParaRPr lang="id-ID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Game </a:t>
            </a:r>
            <a:r>
              <a:rPr lang="id-ID" dirty="0"/>
              <a:t>memiliki </a:t>
            </a:r>
            <a:r>
              <a:rPr lang="en-US" dirty="0" err="1"/>
              <a:t>kejadian</a:t>
            </a:r>
            <a:r>
              <a:rPr lang="en-US" dirty="0"/>
              <a:t> “</a:t>
            </a:r>
            <a:r>
              <a:rPr lang="en-US" dirty="0" err="1"/>
              <a:t>Menang</a:t>
            </a:r>
            <a:r>
              <a:rPr lang="en-US" dirty="0"/>
              <a:t>”</a:t>
            </a:r>
            <a:r>
              <a:rPr lang="id-ID" dirty="0"/>
              <a:t>. </a:t>
            </a:r>
            <a:endParaRPr lang="id-ID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Game</a:t>
            </a:r>
            <a:r>
              <a:rPr lang="id-ID" dirty="0" smtClean="0"/>
              <a:t> </a:t>
            </a:r>
            <a:r>
              <a:rPr lang="id-ID" dirty="0"/>
              <a:t>memiliki konflik / kompetisi / tantangan / oposisi. </a:t>
            </a:r>
            <a:endParaRPr lang="id-ID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id-ID" dirty="0" smtClean="0"/>
              <a:t>Permainan </a:t>
            </a:r>
            <a:r>
              <a:rPr lang="id-ID" dirty="0"/>
              <a:t>memiliki pemecahan masalah. </a:t>
            </a:r>
            <a:endParaRPr lang="id-ID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Game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. </a:t>
            </a:r>
            <a:endParaRPr lang="id-ID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Game </a:t>
            </a:r>
            <a:r>
              <a:rPr lang="id-ID" dirty="0"/>
              <a:t>memiliki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id-ID" dirty="0"/>
              <a:t>dan cerita. </a:t>
            </a:r>
          </a:p>
        </p:txBody>
      </p:sp>
    </p:spTree>
    <p:extLst>
      <p:ext uri="{BB962C8B-B14F-4D97-AF65-F5344CB8AC3E}">
        <p14:creationId xmlns:p14="http://schemas.microsoft.com/office/powerpoint/2010/main" val="23292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Game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Sebuah</a:t>
            </a:r>
            <a:r>
              <a:rPr lang="en-US" dirty="0"/>
              <a:t> </a:t>
            </a:r>
            <a:r>
              <a:rPr lang="en-US" dirty="0" smtClean="0"/>
              <a:t>Game digital </a:t>
            </a:r>
            <a:r>
              <a:rPr lang="id-ID" dirty="0" smtClean="0"/>
              <a:t>adalah </a:t>
            </a:r>
            <a:r>
              <a:rPr lang="id-ID" dirty="0"/>
              <a:t>sebuah program interaktif untuk satu atau </a:t>
            </a:r>
            <a:r>
              <a:rPr lang="id-ID" dirty="0" smtClean="0"/>
              <a:t>lebih</a:t>
            </a:r>
            <a:r>
              <a:rPr lang="en-US" dirty="0" smtClean="0"/>
              <a:t> </a:t>
            </a:r>
            <a:r>
              <a:rPr lang="id-ID" dirty="0" smtClean="0"/>
              <a:t>pemain</a:t>
            </a:r>
            <a:r>
              <a:rPr lang="id-ID" dirty="0"/>
              <a:t>, dimaksudkan untuk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id-ID" dirty="0" smtClean="0"/>
              <a:t>memberikan </a:t>
            </a:r>
            <a:r>
              <a:rPr lang="id-ID" b="1" dirty="0"/>
              <a:t>hiburan</a:t>
            </a:r>
            <a:r>
              <a:rPr lang="id-ID" dirty="0"/>
              <a:t> </a:t>
            </a:r>
            <a:r>
              <a:rPr lang="id-ID" dirty="0" smtClean="0"/>
              <a:t>dan </a:t>
            </a:r>
            <a:r>
              <a:rPr lang="id-ID" b="1" dirty="0" smtClean="0"/>
              <a:t>mungkin lebih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 smtClean="0"/>
              <a:t>Sebuah </a:t>
            </a:r>
            <a:r>
              <a:rPr lang="id-ID" dirty="0"/>
              <a:t>adaptasi dari sistem </a:t>
            </a:r>
            <a:r>
              <a:rPr lang="en-US" dirty="0" smtClean="0"/>
              <a:t>game</a:t>
            </a:r>
            <a:r>
              <a:rPr lang="id-ID" dirty="0" smtClean="0"/>
              <a:t> </a:t>
            </a:r>
            <a:r>
              <a:rPr lang="id-ID" dirty="0"/>
              <a:t>'tradisional', dengan aturan,</a:t>
            </a:r>
            <a:br>
              <a:rPr lang="id-ID" dirty="0"/>
            </a:br>
            <a:r>
              <a:rPr lang="id-ID" dirty="0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id-ID" dirty="0" smtClean="0"/>
              <a:t>, </a:t>
            </a:r>
            <a:r>
              <a:rPr lang="id-ID" dirty="0"/>
              <a:t>dan lingkungan </a:t>
            </a:r>
            <a:r>
              <a:rPr lang="en-US" dirty="0" smtClean="0"/>
              <a:t>yang </a:t>
            </a:r>
            <a:r>
              <a:rPr lang="id-ID" dirty="0" smtClean="0"/>
              <a:t>dikelola</a:t>
            </a:r>
            <a:r>
              <a:rPr lang="en-US" dirty="0" smtClean="0"/>
              <a:t> </a:t>
            </a:r>
            <a:r>
              <a:rPr lang="id-ID" dirty="0" smtClean="0"/>
              <a:t>melalui </a:t>
            </a:r>
            <a:r>
              <a:rPr lang="id-ID" b="1" dirty="0"/>
              <a:t>sarana elektronik</a:t>
            </a:r>
            <a:r>
              <a:rPr lang="id-ID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612" y="4031642"/>
            <a:ext cx="5616388" cy="28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Apakah</a:t>
            </a:r>
            <a:r>
              <a:rPr lang="en-US" b="1" dirty="0" smtClean="0"/>
              <a:t> Digital Game </a:t>
            </a:r>
            <a:r>
              <a:rPr lang="en-US" b="1" dirty="0" err="1" smtClean="0"/>
              <a:t>berbeda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(non-digital) Game?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Konsep-konsep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Game</a:t>
            </a:r>
            <a:r>
              <a:rPr lang="id-ID" b="1" dirty="0" smtClean="0"/>
              <a:t> Non-digital</a:t>
            </a:r>
            <a:r>
              <a:rPr lang="en-US" b="1" dirty="0" smtClean="0"/>
              <a:t>, </a:t>
            </a:r>
            <a:r>
              <a:rPr lang="en-US" b="1" dirty="0" err="1" smtClean="0"/>
              <a:t>berlaku</a:t>
            </a:r>
            <a:r>
              <a:rPr lang="en-US" b="1" dirty="0" smtClean="0"/>
              <a:t> juga </a:t>
            </a:r>
            <a:r>
              <a:rPr lang="en-US" b="1" dirty="0" err="1" smtClean="0"/>
              <a:t>untuk</a:t>
            </a:r>
            <a:r>
              <a:rPr lang="en-US" b="1" dirty="0" smtClean="0"/>
              <a:t> Game Digital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id-ID" dirty="0"/>
              <a:t>Salen dan Zimmerman mengusulkan empat</a:t>
            </a:r>
            <a:br>
              <a:rPr lang="id-ID" dirty="0"/>
            </a:br>
            <a:r>
              <a:rPr lang="id-ID" dirty="0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G</a:t>
            </a:r>
            <a:r>
              <a:rPr lang="en-US" dirty="0" err="1" smtClean="0"/>
              <a:t>ame</a:t>
            </a:r>
            <a:r>
              <a:rPr lang="en-US" dirty="0" smtClean="0"/>
              <a:t> </a:t>
            </a:r>
            <a:r>
              <a:rPr lang="id-ID" dirty="0" smtClean="0"/>
              <a:t>digital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Game</a:t>
            </a:r>
            <a:r>
              <a:rPr lang="id-ID" dirty="0" smtClean="0"/>
              <a:t> Non-digital</a:t>
            </a:r>
            <a:r>
              <a:rPr lang="en-US" dirty="0" smtClean="0"/>
              <a:t>: </a:t>
            </a:r>
            <a:r>
              <a:rPr lang="en-US" sz="2000" dirty="0" smtClean="0"/>
              <a:t>(</a:t>
            </a:r>
            <a:r>
              <a:rPr lang="en-US" sz="2000" dirty="0" err="1"/>
              <a:t>Salen</a:t>
            </a:r>
            <a:r>
              <a:rPr lang="en-US" sz="2000" dirty="0"/>
              <a:t> K</a:t>
            </a:r>
            <a:r>
              <a:rPr lang="en-US" sz="2000" dirty="0" smtClean="0"/>
              <a:t>., Zimmerman </a:t>
            </a:r>
            <a:r>
              <a:rPr lang="en-US" sz="2000" dirty="0"/>
              <a:t>E. (2003). </a:t>
            </a:r>
            <a:r>
              <a:rPr lang="en-US" sz="2000" i="1" dirty="0"/>
              <a:t>Rules of Play: </a:t>
            </a:r>
            <a:r>
              <a:rPr lang="en-US" sz="2000" i="1" dirty="0" smtClean="0"/>
              <a:t>Game </a:t>
            </a:r>
            <a:r>
              <a:rPr lang="id-ID" sz="2000" i="1" dirty="0" smtClean="0"/>
              <a:t>Design </a:t>
            </a:r>
            <a:r>
              <a:rPr lang="id-ID" sz="2000" i="1" dirty="0"/>
              <a:t>Fundamentals, </a:t>
            </a:r>
            <a:r>
              <a:rPr lang="id-ID" sz="2000" dirty="0"/>
              <a:t>MIT Press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 smtClean="0"/>
              <a:t>Interaktivitas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(</a:t>
            </a:r>
            <a:r>
              <a:rPr lang="en-US" b="1" dirty="0" err="1" smtClean="0"/>
              <a:t>cepat</a:t>
            </a:r>
            <a:r>
              <a:rPr lang="en-US" b="1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 smtClean="0"/>
              <a:t>Manipulasi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(yang </a:t>
            </a:r>
            <a:r>
              <a:rPr lang="en-US" b="1" dirty="0" err="1" smtClean="0"/>
              <a:t>besar</a:t>
            </a:r>
            <a:r>
              <a:rPr lang="en-US" b="1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kompleks</a:t>
            </a:r>
            <a:r>
              <a:rPr lang="en-US" b="1" dirty="0" smtClean="0"/>
              <a:t> yang </a:t>
            </a:r>
            <a:r>
              <a:rPr lang="en-US" b="1" dirty="0" err="1" smtClean="0"/>
              <a:t>otomatis</a:t>
            </a:r>
            <a:endParaRPr lang="en-US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3067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flection on Learning_SL_v6" id="{99E666E8-F50A-4517-9D7D-F53249680DD1}" vid="{B76D112C-0FAE-423E-AD28-392C54566B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DD245-D6FC-4A3B-8DDB-348DE94B95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5873FAD-10D7-4DE7-A029-14288C05F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6F43F-4C69-4843-A937-9D003759F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TF67421116</Template>
  <TotalTime>0</TotalTime>
  <Words>766</Words>
  <Application>Microsoft Office PowerPoint</Application>
  <PresentationFormat>Widescreen</PresentationFormat>
  <Paragraphs>202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Berlin</vt:lpstr>
      <vt:lpstr>Game Development</vt:lpstr>
      <vt:lpstr>Tentang Saya</vt:lpstr>
      <vt:lpstr>Konten Pembahasan</vt:lpstr>
      <vt:lpstr>Game Konvensional vs Game Digital</vt:lpstr>
      <vt:lpstr>Apa itu “Bermain”?</vt:lpstr>
      <vt:lpstr>Apa itu “Game (non-digital)”?</vt:lpstr>
      <vt:lpstr>Arti “Game (non-digital)” yang lain  Prensky M. (2001). Digital Game-Based Learning,McGraw-Hill</vt:lpstr>
      <vt:lpstr>Digital Game</vt:lpstr>
      <vt:lpstr>Apakah Digital Game berbeda dengan (non-digital) Game?</vt:lpstr>
      <vt:lpstr>Industri Video Game (Digital)</vt:lpstr>
      <vt:lpstr>Fakta Gamer? (Survey Amerika)</vt:lpstr>
      <vt:lpstr>Penjualan (Amerika)</vt:lpstr>
      <vt:lpstr>Global Market</vt:lpstr>
      <vt:lpstr>PowerPoint Presentation</vt:lpstr>
      <vt:lpstr>Indonesia</vt:lpstr>
      <vt:lpstr>Pangsa Pasar(console,online,&amp; mobile)</vt:lpstr>
      <vt:lpstr>Game Development</vt:lpstr>
      <vt:lpstr>Target Audience</vt:lpstr>
      <vt:lpstr>Platform</vt:lpstr>
      <vt:lpstr>Teknologi Game (sudut pandang user)</vt:lpstr>
      <vt:lpstr>Game Dev Team</vt:lpstr>
      <vt:lpstr>Team</vt:lpstr>
      <vt:lpstr>TEAM SKALA BESAR (25+)</vt:lpstr>
      <vt:lpstr>Game Development Process</vt:lpstr>
      <vt:lpstr>Untuk mulai membuat Game, Apa yang kita butuhkan?</vt:lpstr>
      <vt:lpstr>Bagaimana membuat-nya?</vt:lpstr>
      <vt:lpstr>Game Engine</vt:lpstr>
      <vt:lpstr>Rekomendasi</vt:lpstr>
      <vt:lpstr>Kunci (Alur Development)</vt:lpstr>
      <vt:lpstr>Kendala/Tantangan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2019-02-19T02:18:24Z</dcterms:created>
  <dcterms:modified xsi:type="dcterms:W3CDTF">2020-05-20T04:55:06Z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